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22"/>
  </p:notesMasterIdLst>
  <p:sldIdLst>
    <p:sldId id="476" r:id="rId2"/>
    <p:sldId id="657" r:id="rId3"/>
    <p:sldId id="661" r:id="rId4"/>
    <p:sldId id="658" r:id="rId5"/>
    <p:sldId id="668" r:id="rId6"/>
    <p:sldId id="667" r:id="rId7"/>
    <p:sldId id="666" r:id="rId8"/>
    <p:sldId id="680" r:id="rId9"/>
    <p:sldId id="664" r:id="rId10"/>
    <p:sldId id="678" r:id="rId11"/>
    <p:sldId id="669" r:id="rId12"/>
    <p:sldId id="663" r:id="rId13"/>
    <p:sldId id="670" r:id="rId14"/>
    <p:sldId id="676" r:id="rId15"/>
    <p:sldId id="675" r:id="rId16"/>
    <p:sldId id="683" r:id="rId17"/>
    <p:sldId id="681" r:id="rId18"/>
    <p:sldId id="682" r:id="rId19"/>
    <p:sldId id="662" r:id="rId20"/>
    <p:sldId id="665" r:id="rId21"/>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http://customooxmlschemas.google.com/">
      <go:slidesCustomData xmlns=""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r:id="rId147" roundtripDataSignature="AMtx7mjyB5SxP+FIHrmHw9Tuwsm+u+T3nQ=="/>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6B4279-E81A-44F0-A9DB-448BBB67B51E}" v="2" dt="2022-01-27T09:01:15.752"/>
    <p1510:client id="{2661EC7F-EC65-497B-9CE2-D0D09A833847}" v="24" dt="2022-01-27T09:10:32.541"/>
    <p1510:client id="{43D55505-0487-40A9-AA16-1F9615C280F1}" v="262" dt="2022-01-27T09:56:24.684"/>
    <p1510:client id="{52839B8E-C14C-4F07-99E4-3D4AEE7DFCE9}" v="1" dt="2022-01-27T09:31:47.214"/>
    <p1510:client id="{BB11454D-4EFF-4E72-9C3A-19BA36AC84FB}" v="10" dt="2022-01-27T09:18:19.295"/>
    <p1510:client id="{CA43F8FF-3003-4A3E-AC4A-AF3988D71AA6}" v="24" dt="2022-01-27T09:10:08.201"/>
  </p1510:revLst>
</p1510:revInfo>
</file>

<file path=ppt/tableStyles.xml><?xml version="1.0" encoding="utf-8"?>
<a:tblStyleLst xmlns:a="http://schemas.openxmlformats.org/drawingml/2006/main" def="{03AC2754-6822-4F6C-BEA1-99552E06A644}">
  <a:tblStyle styleId="{03AC2754-6822-4F6C-BEA1-99552E06A644}" styleName="Table_0">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chemeClr val="accent5"/>
              </a:solidFill>
              <a:prstDash val="solid"/>
              <a:round/>
              <a:headEnd type="none" w="sm" len="sm"/>
              <a:tailEnd type="none" w="sm" len="sm"/>
            </a:ln>
          </a:top>
          <a:bottom>
            <a:ln w="12700" cap="flat" cmpd="sng">
              <a:solidFill>
                <a:schemeClr val="accent5"/>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fill>
          <a:solidFill>
            <a:schemeClr val="accent5">
              <a:alpha val="20000"/>
            </a:schemeClr>
          </a:solidFill>
        </a:fill>
      </a:tcStyle>
    </a:band1H>
    <a:band2H>
      <a:tcTxStyle/>
      <a:tcStyle>
        <a:tcBdr/>
      </a:tcStyle>
    </a:band2H>
    <a:band1V>
      <a:tcTxStyle/>
      <a:tcStyle>
        <a:tcBdr/>
        <a:fill>
          <a:solidFill>
            <a:schemeClr val="accent5">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12700" cap="flat" cmpd="sng">
              <a:solidFill>
                <a:schemeClr val="accent5"/>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12700" cap="flat" cmpd="sng">
              <a:solidFill>
                <a:schemeClr val="accent5"/>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 styleId="{EB196E48-EA72-4A69-87C3-5871014B2CC0}" styleName="Table_1">
    <a:wholeTbl>
      <a:tcTxStyle b="off" i="off">
        <a:font>
          <a:latin typeface="Calibri"/>
          <a:ea typeface="Calibri"/>
          <a:cs typeface="Calibri"/>
        </a:font>
        <a:schemeClr val="dk1"/>
      </a:tcTxStyle>
      <a:tcStyle>
        <a:tcBdr>
          <a:left>
            <a:ln w="9525" cap="flat" cmpd="sng">
              <a:solidFill>
                <a:schemeClr val="dk1"/>
              </a:solidFill>
              <a:prstDash val="solid"/>
              <a:round/>
              <a:headEnd type="none" w="sm" len="sm"/>
              <a:tailEnd type="none" w="sm" len="sm"/>
            </a:ln>
          </a:left>
          <a:right>
            <a:ln w="9525" cap="flat" cmpd="sng">
              <a:solidFill>
                <a:schemeClr val="dk1"/>
              </a:solidFill>
              <a:prstDash val="solid"/>
              <a:round/>
              <a:headEnd type="none" w="sm" len="sm"/>
              <a:tailEnd type="none" w="sm" len="sm"/>
            </a:ln>
          </a:right>
          <a:top>
            <a:ln w="9525" cap="flat" cmpd="sng">
              <a:solidFill>
                <a:schemeClr val="dk1"/>
              </a:solidFill>
              <a:prstDash val="solid"/>
              <a:round/>
              <a:headEnd type="none" w="sm" len="sm"/>
              <a:tailEnd type="none" w="sm" len="sm"/>
            </a:ln>
          </a:top>
          <a:bottom>
            <a:ln w="9525"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op>
            <a:ln w="9525" cap="flat" cmpd="sng">
              <a:solidFill>
                <a:schemeClr val="dk1"/>
              </a:solidFill>
              <a:prstDash val="solid"/>
              <a:round/>
              <a:headEnd type="none" w="sm" len="sm"/>
              <a:tailEnd type="none" w="sm" len="sm"/>
            </a:ln>
          </a:top>
          <a:bottom>
            <a:ln w="9525" cap="flat" cmpd="sng">
              <a:solidFill>
                <a:schemeClr val="dk1"/>
              </a:solidFill>
              <a:prstDash val="solid"/>
              <a:round/>
              <a:headEnd type="none" w="sm" len="sm"/>
              <a:tailEnd type="none" w="sm" len="sm"/>
            </a:ln>
          </a:bottom>
        </a:tcBdr>
      </a:tcStyle>
    </a:band1H>
    <a:band2H>
      <a:tcTxStyle/>
      <a:tcStyle>
        <a:tcBdr/>
      </a:tcStyle>
    </a:band2H>
    <a:band1V>
      <a:tcTxStyle/>
      <a:tcStyle>
        <a:tcBdr>
          <a:left>
            <a:ln w="9525" cap="flat" cmpd="sng">
              <a:solidFill>
                <a:schemeClr val="dk1"/>
              </a:solidFill>
              <a:prstDash val="solid"/>
              <a:round/>
              <a:headEnd type="none" w="sm" len="sm"/>
              <a:tailEnd type="none" w="sm" len="sm"/>
            </a:ln>
          </a:left>
          <a:right>
            <a:ln w="9525" cap="flat" cmpd="sng">
              <a:solidFill>
                <a:schemeClr val="dk1"/>
              </a:solidFill>
              <a:prstDash val="solid"/>
              <a:round/>
              <a:headEnd type="none" w="sm" len="sm"/>
              <a:tailEnd type="none" w="sm" len="sm"/>
            </a:ln>
          </a:right>
        </a:tcBdr>
      </a:tcStyle>
    </a:band1V>
    <a:band2V>
      <a:tcTxStyle/>
      <a:tcStyle>
        <a:tcBdr>
          <a:left>
            <a:ln w="9525" cap="flat" cmpd="sng">
              <a:solidFill>
                <a:schemeClr val="dk1"/>
              </a:solidFill>
              <a:prstDash val="solid"/>
              <a:round/>
              <a:headEnd type="none" w="sm" len="sm"/>
              <a:tailEnd type="none" w="sm" len="sm"/>
            </a:ln>
          </a:left>
          <a:right>
            <a:ln w="9525" cap="flat" cmpd="sng">
              <a:solidFill>
                <a:schemeClr val="dk1"/>
              </a:solidFill>
              <a:prstDash val="solid"/>
              <a:round/>
              <a:headEnd type="none" w="sm" len="sm"/>
              <a:tailEnd type="none" w="sm" len="sm"/>
            </a:ln>
          </a:right>
        </a:tcBdr>
      </a:tcStyle>
    </a:band2V>
    <a:lastCol>
      <a:tcTxStyle b="on" i="off"/>
      <a:tcStyle>
        <a:tcBdr/>
      </a:tcStyle>
    </a:lastCol>
    <a:firstCol>
      <a:tcTxStyle b="on" i="off"/>
      <a:tcStyle>
        <a:tcBdr/>
      </a:tcStyle>
    </a:firstCol>
    <a:lastRow>
      <a:tcTxStyle b="on" i="off"/>
      <a:tcStyle>
        <a:tcBdr>
          <a:top>
            <a:ln w="50800" cap="flat" cmpd="sng">
              <a:solidFill>
                <a:schemeClr val="dk1"/>
              </a:solidFill>
              <a:prstDash val="solid"/>
              <a:round/>
              <a:headEnd type="none" w="sm" len="sm"/>
              <a:tailEnd type="none" w="sm" len="sm"/>
            </a:ln>
          </a:top>
        </a:tcBdr>
      </a:tcStyle>
    </a:lastRow>
    <a:seCell>
      <a:tcTxStyle/>
      <a:tcStyle>
        <a:tcBdr/>
      </a:tcStyle>
    </a:seCell>
    <a:swCell>
      <a:tcTxStyle/>
      <a:tcStyle>
        <a:tcBdr/>
      </a:tcStyle>
    </a:swCell>
    <a:firstRow>
      <a:tcTxStyle b="on" i="off">
        <a:font>
          <a:latin typeface="Calibri"/>
          <a:ea typeface="Calibri"/>
          <a:cs typeface="Calibri"/>
        </a:font>
        <a:schemeClr val="lt1"/>
      </a:tcTxStyle>
      <a:tcStyle>
        <a:tcBdr/>
        <a:fill>
          <a:solidFill>
            <a:schemeClr val="dk1"/>
          </a:solidFill>
        </a:fill>
      </a:tcStyle>
    </a:firstRow>
    <a:neCell>
      <a:tcTxStyle/>
      <a:tcStyle>
        <a:tcBdr/>
      </a:tcStyle>
    </a:neCell>
    <a:nwCell>
      <a:tcTxStyle/>
      <a:tcStyle>
        <a:tcBdr/>
      </a:tcStyle>
    </a:nwCell>
  </a:tblStyle>
  <a:tblStyle styleId="{A31A6057-A181-4641-BFFB-B2D3C6D42CB9}" styleName="Table_2">
    <a:wholeTbl>
      <a:tcTxStyle b="off" i="off">
        <a:font>
          <a:latin typeface="Calibri"/>
          <a:ea typeface="Calibri"/>
          <a:cs typeface="Calibri"/>
        </a:font>
        <a:schemeClr val="dk1"/>
      </a:tcTxStyle>
      <a:tcStyle>
        <a:tcBdr>
          <a:left>
            <a:ln w="9525" cap="flat" cmpd="sng">
              <a:solidFill>
                <a:schemeClr val="accent5"/>
              </a:solidFill>
              <a:prstDash val="solid"/>
              <a:round/>
              <a:headEnd type="none" w="sm" len="sm"/>
              <a:tailEnd type="none" w="sm" len="sm"/>
            </a:ln>
          </a:left>
          <a:right>
            <a:ln w="9525" cap="flat" cmpd="sng">
              <a:solidFill>
                <a:schemeClr val="accent5"/>
              </a:solidFill>
              <a:prstDash val="solid"/>
              <a:round/>
              <a:headEnd type="none" w="sm" len="sm"/>
              <a:tailEnd type="none" w="sm" len="sm"/>
            </a:ln>
          </a:right>
          <a:top>
            <a:ln w="9525" cap="flat" cmpd="sng">
              <a:solidFill>
                <a:schemeClr val="accent5"/>
              </a:solidFill>
              <a:prstDash val="solid"/>
              <a:round/>
              <a:headEnd type="none" w="sm" len="sm"/>
              <a:tailEnd type="none" w="sm" len="sm"/>
            </a:ln>
          </a:top>
          <a:bottom>
            <a:ln w="9525" cap="flat" cmpd="sng">
              <a:solidFill>
                <a:schemeClr val="accent5"/>
              </a:solidFill>
              <a:prstDash val="solid"/>
              <a:round/>
              <a:headEnd type="none" w="sm" len="sm"/>
              <a:tailEnd type="none" w="sm" len="sm"/>
            </a:ln>
          </a:bottom>
          <a:insideH>
            <a:ln w="9525" cap="flat" cmpd="sng">
              <a:solidFill>
                <a:schemeClr val="accent5"/>
              </a:solidFill>
              <a:prstDash val="solid"/>
              <a:round/>
              <a:headEnd type="none" w="sm" len="sm"/>
              <a:tailEnd type="none" w="sm" len="sm"/>
            </a:ln>
          </a:insideH>
          <a:insideV>
            <a:ln w="9525" cap="flat" cmpd="sng">
              <a:solidFill>
                <a:schemeClr val="accent5"/>
              </a:solidFill>
              <a:prstDash val="solid"/>
              <a:round/>
              <a:headEnd type="none" w="sm" len="sm"/>
              <a:tailEnd type="none" w="sm" len="sm"/>
            </a:ln>
          </a:insideV>
        </a:tcBdr>
        <a:fill>
          <a:solidFill>
            <a:srgbClr val="FFFFFF">
              <a:alpha val="0"/>
            </a:srgbClr>
          </a:solidFill>
        </a:fill>
      </a:tcStyle>
    </a:wholeTbl>
    <a:band1H>
      <a:tcTxStyle/>
      <a:tcStyle>
        <a:tcBdr/>
        <a:fill>
          <a:solidFill>
            <a:schemeClr val="accent5">
              <a:alpha val="40000"/>
            </a:schemeClr>
          </a:solidFill>
        </a:fill>
      </a:tcStyle>
    </a:band1H>
    <a:band2H>
      <a:tcTxStyle/>
      <a:tcStyle>
        <a:tcBdr/>
      </a:tcStyle>
    </a:band2H>
    <a:band1V>
      <a:tcTxStyle/>
      <a:tcStyle>
        <a:tcBdr>
          <a:top>
            <a:ln w="9525" cap="flat" cmpd="sng">
              <a:solidFill>
                <a:schemeClr val="accent5"/>
              </a:solidFill>
              <a:prstDash val="solid"/>
              <a:round/>
              <a:headEnd type="none" w="sm" len="sm"/>
              <a:tailEnd type="none" w="sm" len="sm"/>
            </a:ln>
          </a:top>
          <a:bottom>
            <a:ln w="9525" cap="flat" cmpd="sng">
              <a:solidFill>
                <a:schemeClr val="accent5"/>
              </a:solidFill>
              <a:prstDash val="solid"/>
              <a:round/>
              <a:headEnd type="none" w="sm" len="sm"/>
              <a:tailEnd type="none" w="sm" len="sm"/>
            </a:ln>
          </a:bottom>
        </a:tcBdr>
        <a:fill>
          <a:solidFill>
            <a:schemeClr val="accent5">
              <a:alpha val="40000"/>
            </a:schemeClr>
          </a:solidFill>
        </a:fill>
      </a:tcStyle>
    </a:band1V>
    <a:band2V>
      <a:tcTxStyle/>
      <a:tcStyle>
        <a:tcBdr/>
      </a:tcStyle>
    </a:band2V>
    <a:lastCol>
      <a:tcTxStyle b="on" i="off"/>
      <a:tcStyle>
        <a:tcBdr>
          <a:left>
            <a:ln w="9525" cap="flat" cmpd="sng">
              <a:solidFill>
                <a:schemeClr val="accent5"/>
              </a:solidFill>
              <a:prstDash val="solid"/>
              <a:round/>
              <a:headEnd type="none" w="sm" len="sm"/>
              <a:tailEnd type="none" w="sm" len="sm"/>
            </a:ln>
          </a:left>
          <a:right>
            <a:ln w="9525" cap="flat" cmpd="sng">
              <a:solidFill>
                <a:schemeClr val="accent5"/>
              </a:solidFill>
              <a:prstDash val="solid"/>
              <a:round/>
              <a:headEnd type="none" w="sm" len="sm"/>
              <a:tailEnd type="none" w="sm" len="sm"/>
            </a:ln>
          </a:right>
          <a:top>
            <a:ln w="9525" cap="flat" cmpd="sng">
              <a:solidFill>
                <a:schemeClr val="accent5"/>
              </a:solidFill>
              <a:prstDash val="solid"/>
              <a:round/>
              <a:headEnd type="none" w="sm" len="sm"/>
              <a:tailEnd type="none" w="sm" len="sm"/>
            </a:ln>
          </a:top>
          <a:bottom>
            <a:ln w="9525" cap="flat" cmpd="sng">
              <a:solidFill>
                <a:schemeClr val="accent5"/>
              </a:solidFill>
              <a:prstDash val="solid"/>
              <a:round/>
              <a:headEnd type="none" w="sm" len="sm"/>
              <a:tailEnd type="none" w="sm" len="sm"/>
            </a:ln>
          </a:bottom>
          <a:insideH>
            <a:ln w="9525" cap="flat" cmpd="sng">
              <a:solidFill>
                <a:schemeClr val="accent5"/>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lastCol>
    <a:firstCol>
      <a:tcTxStyle b="on" i="off"/>
      <a:tcStyle>
        <a:tcBdr>
          <a:left>
            <a:ln w="9525" cap="flat" cmpd="sng">
              <a:solidFill>
                <a:schemeClr val="accent5"/>
              </a:solidFill>
              <a:prstDash val="solid"/>
              <a:round/>
              <a:headEnd type="none" w="sm" len="sm"/>
              <a:tailEnd type="none" w="sm" len="sm"/>
            </a:ln>
          </a:left>
          <a:right>
            <a:ln w="9525" cap="flat" cmpd="sng">
              <a:solidFill>
                <a:schemeClr val="accent5"/>
              </a:solidFill>
              <a:prstDash val="solid"/>
              <a:round/>
              <a:headEnd type="none" w="sm" len="sm"/>
              <a:tailEnd type="none" w="sm" len="sm"/>
            </a:ln>
          </a:right>
          <a:top>
            <a:ln w="9525" cap="flat" cmpd="sng">
              <a:solidFill>
                <a:schemeClr val="accent5"/>
              </a:solidFill>
              <a:prstDash val="solid"/>
              <a:round/>
              <a:headEnd type="none" w="sm" len="sm"/>
              <a:tailEnd type="none" w="sm" len="sm"/>
            </a:ln>
          </a:top>
          <a:bottom>
            <a:ln w="9525" cap="flat" cmpd="sng">
              <a:solidFill>
                <a:schemeClr val="accent5"/>
              </a:solidFill>
              <a:prstDash val="solid"/>
              <a:round/>
              <a:headEnd type="none" w="sm" len="sm"/>
              <a:tailEnd type="none" w="sm" len="sm"/>
            </a:ln>
          </a:bottom>
          <a:insideH>
            <a:ln w="9525" cap="flat" cmpd="sng">
              <a:solidFill>
                <a:schemeClr val="accent5"/>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firstCol>
    <a:lastRow>
      <a:tcTxStyle b="on" i="off"/>
      <a:tcStyle>
        <a:tcBdr>
          <a:left>
            <a:ln w="9525" cap="flat" cmpd="sng">
              <a:solidFill>
                <a:schemeClr val="accent5"/>
              </a:solidFill>
              <a:prstDash val="solid"/>
              <a:round/>
              <a:headEnd type="none" w="sm" len="sm"/>
              <a:tailEnd type="none" w="sm" len="sm"/>
            </a:ln>
          </a:left>
          <a:right>
            <a:ln w="9525" cap="flat" cmpd="sng">
              <a:solidFill>
                <a:schemeClr val="accent5"/>
              </a:solidFill>
              <a:prstDash val="solid"/>
              <a:round/>
              <a:headEnd type="none" w="sm" len="sm"/>
              <a:tailEnd type="none" w="sm" len="sm"/>
            </a:ln>
          </a:right>
          <a:top>
            <a:ln w="9525" cap="flat" cmpd="sng">
              <a:solidFill>
                <a:schemeClr val="accent5"/>
              </a:solidFill>
              <a:prstDash val="solid"/>
              <a:round/>
              <a:headEnd type="none" w="sm" len="sm"/>
              <a:tailEnd type="none" w="sm" len="sm"/>
            </a:ln>
          </a:top>
          <a:bottom>
            <a:ln w="9525" cap="flat" cmpd="sng">
              <a:solidFill>
                <a:schemeClr val="accent5"/>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left>
            <a:ln w="9525" cap="flat" cmpd="sng">
              <a:solidFill>
                <a:schemeClr val="accent5"/>
              </a:solidFill>
              <a:prstDash val="solid"/>
              <a:round/>
              <a:headEnd type="none" w="sm" len="sm"/>
              <a:tailEnd type="none" w="sm" len="sm"/>
            </a:ln>
          </a:left>
          <a:right>
            <a:ln w="9525" cap="flat" cmpd="sng">
              <a:solidFill>
                <a:schemeClr val="accent5"/>
              </a:solidFill>
              <a:prstDash val="solid"/>
              <a:round/>
              <a:headEnd type="none" w="sm" len="sm"/>
              <a:tailEnd type="none" w="sm" len="sm"/>
            </a:ln>
          </a:right>
          <a:top>
            <a:ln w="9525" cap="flat" cmpd="sng">
              <a:solidFill>
                <a:schemeClr val="accent5"/>
              </a:solidFill>
              <a:prstDash val="solid"/>
              <a:round/>
              <a:headEnd type="none" w="sm" len="sm"/>
              <a:tailEnd type="none" w="sm" len="sm"/>
            </a:ln>
          </a:top>
          <a:bottom>
            <a:ln w="9525" cap="flat" cmpd="sng">
              <a:solidFill>
                <a:schemeClr val="l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5"/>
          </a:solidFill>
        </a:fill>
      </a:tcStyle>
    </a:firstRow>
    <a:neCell>
      <a:tcTxStyle/>
      <a:tcStyle>
        <a:tcBdr/>
      </a:tcStyle>
    </a:neCell>
    <a:nwCell>
      <a:tcTxStyle/>
      <a:tcStyle>
        <a:tcBdr/>
      </a:tcStyle>
    </a:nwCell>
  </a:tblStyle>
  <a:tblStyle styleId="{C0ADDAC7-E993-4F14-BC5F-B114F7C23D01}" styleName="Table_3">
    <a:wholeTbl>
      <a:tcTxStyle b="off" i="off">
        <a:font>
          <a:latin typeface="Calibri"/>
          <a:ea typeface="Calibri"/>
          <a:cs typeface="Calibri"/>
        </a:font>
        <a:schemeClr val="dk1"/>
      </a:tcTxStyle>
      <a:tcStyle>
        <a:tcBdr>
          <a:left>
            <a:ln w="9525" cap="flat" cmpd="sng">
              <a:solidFill>
                <a:schemeClr val="accent4"/>
              </a:solidFill>
              <a:prstDash val="solid"/>
              <a:round/>
              <a:headEnd type="none" w="sm" len="sm"/>
              <a:tailEnd type="none" w="sm" len="sm"/>
            </a:ln>
          </a:left>
          <a:right>
            <a:ln w="9525" cap="flat" cmpd="sng">
              <a:solidFill>
                <a:schemeClr val="accent4"/>
              </a:solidFill>
              <a:prstDash val="solid"/>
              <a:round/>
              <a:headEnd type="none" w="sm" len="sm"/>
              <a:tailEnd type="none" w="sm" len="sm"/>
            </a:ln>
          </a:right>
          <a:top>
            <a:ln w="9525" cap="flat" cmpd="sng">
              <a:solidFill>
                <a:schemeClr val="accent4"/>
              </a:solidFill>
              <a:prstDash val="solid"/>
              <a:round/>
              <a:headEnd type="none" w="sm" len="sm"/>
              <a:tailEnd type="none" w="sm" len="sm"/>
            </a:ln>
          </a:top>
          <a:bottom>
            <a:ln w="9525" cap="flat" cmpd="sng">
              <a:solidFill>
                <a:schemeClr val="accent4"/>
              </a:solidFill>
              <a:prstDash val="solid"/>
              <a:round/>
              <a:headEnd type="none" w="sm" len="sm"/>
              <a:tailEnd type="none" w="sm" len="sm"/>
            </a:ln>
          </a:bottom>
          <a:insideH>
            <a:ln w="9525" cap="flat" cmpd="sng">
              <a:solidFill>
                <a:schemeClr val="accent4"/>
              </a:solidFill>
              <a:prstDash val="solid"/>
              <a:round/>
              <a:headEnd type="none" w="sm" len="sm"/>
              <a:tailEnd type="none" w="sm" len="sm"/>
            </a:ln>
          </a:insideH>
          <a:insideV>
            <a:ln w="9525" cap="flat" cmpd="sng">
              <a:solidFill>
                <a:schemeClr val="accent4"/>
              </a:solidFill>
              <a:prstDash val="solid"/>
              <a:round/>
              <a:headEnd type="none" w="sm" len="sm"/>
              <a:tailEnd type="none" w="sm" len="sm"/>
            </a:ln>
          </a:insideV>
        </a:tcBdr>
        <a:fill>
          <a:solidFill>
            <a:srgbClr val="FFFFFF">
              <a:alpha val="0"/>
            </a:srgbClr>
          </a:solidFill>
        </a:fill>
      </a:tcStyle>
    </a:wholeTbl>
    <a:band1H>
      <a:tcTxStyle/>
      <a:tcStyle>
        <a:tcBdr/>
        <a:fill>
          <a:solidFill>
            <a:schemeClr val="accent4">
              <a:alpha val="40000"/>
            </a:schemeClr>
          </a:solidFill>
        </a:fill>
      </a:tcStyle>
    </a:band1H>
    <a:band2H>
      <a:tcTxStyle/>
      <a:tcStyle>
        <a:tcBdr/>
      </a:tcStyle>
    </a:band2H>
    <a:band1V>
      <a:tcTxStyle/>
      <a:tcStyle>
        <a:tcBdr>
          <a:top>
            <a:ln w="9525" cap="flat" cmpd="sng">
              <a:solidFill>
                <a:schemeClr val="accent4"/>
              </a:solidFill>
              <a:prstDash val="solid"/>
              <a:round/>
              <a:headEnd type="none" w="sm" len="sm"/>
              <a:tailEnd type="none" w="sm" len="sm"/>
            </a:ln>
          </a:top>
          <a:bottom>
            <a:ln w="9525" cap="flat" cmpd="sng">
              <a:solidFill>
                <a:schemeClr val="accent4"/>
              </a:solidFill>
              <a:prstDash val="solid"/>
              <a:round/>
              <a:headEnd type="none" w="sm" len="sm"/>
              <a:tailEnd type="none" w="sm" len="sm"/>
            </a:ln>
          </a:bottom>
        </a:tcBdr>
        <a:fill>
          <a:solidFill>
            <a:schemeClr val="accent4">
              <a:alpha val="40000"/>
            </a:schemeClr>
          </a:solidFill>
        </a:fill>
      </a:tcStyle>
    </a:band1V>
    <a:band2V>
      <a:tcTxStyle/>
      <a:tcStyle>
        <a:tcBdr/>
      </a:tcStyle>
    </a:band2V>
    <a:lastCol>
      <a:tcTxStyle b="on" i="off"/>
      <a:tcStyle>
        <a:tcBdr>
          <a:left>
            <a:ln w="9525" cap="flat" cmpd="sng">
              <a:solidFill>
                <a:schemeClr val="accent4"/>
              </a:solidFill>
              <a:prstDash val="solid"/>
              <a:round/>
              <a:headEnd type="none" w="sm" len="sm"/>
              <a:tailEnd type="none" w="sm" len="sm"/>
            </a:ln>
          </a:left>
          <a:right>
            <a:ln w="9525" cap="flat" cmpd="sng">
              <a:solidFill>
                <a:schemeClr val="accent4"/>
              </a:solidFill>
              <a:prstDash val="solid"/>
              <a:round/>
              <a:headEnd type="none" w="sm" len="sm"/>
              <a:tailEnd type="none" w="sm" len="sm"/>
            </a:ln>
          </a:right>
          <a:top>
            <a:ln w="9525" cap="flat" cmpd="sng">
              <a:solidFill>
                <a:schemeClr val="accent4"/>
              </a:solidFill>
              <a:prstDash val="solid"/>
              <a:round/>
              <a:headEnd type="none" w="sm" len="sm"/>
              <a:tailEnd type="none" w="sm" len="sm"/>
            </a:ln>
          </a:top>
          <a:bottom>
            <a:ln w="9525" cap="flat" cmpd="sng">
              <a:solidFill>
                <a:schemeClr val="accent4"/>
              </a:solidFill>
              <a:prstDash val="solid"/>
              <a:round/>
              <a:headEnd type="none" w="sm" len="sm"/>
              <a:tailEnd type="none" w="sm" len="sm"/>
            </a:ln>
          </a:bottom>
          <a:insideH>
            <a:ln w="9525" cap="flat" cmpd="sng">
              <a:solidFill>
                <a:schemeClr val="accent4"/>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lastCol>
    <a:firstCol>
      <a:tcTxStyle b="on" i="off"/>
      <a:tcStyle>
        <a:tcBdr>
          <a:left>
            <a:ln w="9525" cap="flat" cmpd="sng">
              <a:solidFill>
                <a:schemeClr val="accent4"/>
              </a:solidFill>
              <a:prstDash val="solid"/>
              <a:round/>
              <a:headEnd type="none" w="sm" len="sm"/>
              <a:tailEnd type="none" w="sm" len="sm"/>
            </a:ln>
          </a:left>
          <a:right>
            <a:ln w="9525" cap="flat" cmpd="sng">
              <a:solidFill>
                <a:schemeClr val="accent4"/>
              </a:solidFill>
              <a:prstDash val="solid"/>
              <a:round/>
              <a:headEnd type="none" w="sm" len="sm"/>
              <a:tailEnd type="none" w="sm" len="sm"/>
            </a:ln>
          </a:right>
          <a:top>
            <a:ln w="9525" cap="flat" cmpd="sng">
              <a:solidFill>
                <a:schemeClr val="accent4"/>
              </a:solidFill>
              <a:prstDash val="solid"/>
              <a:round/>
              <a:headEnd type="none" w="sm" len="sm"/>
              <a:tailEnd type="none" w="sm" len="sm"/>
            </a:ln>
          </a:top>
          <a:bottom>
            <a:ln w="9525" cap="flat" cmpd="sng">
              <a:solidFill>
                <a:schemeClr val="accent4"/>
              </a:solidFill>
              <a:prstDash val="solid"/>
              <a:round/>
              <a:headEnd type="none" w="sm" len="sm"/>
              <a:tailEnd type="none" w="sm" len="sm"/>
            </a:ln>
          </a:bottom>
          <a:insideH>
            <a:ln w="9525" cap="flat" cmpd="sng">
              <a:solidFill>
                <a:schemeClr val="accent4"/>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firstCol>
    <a:lastRow>
      <a:tcTxStyle b="on" i="off"/>
      <a:tcStyle>
        <a:tcBdr>
          <a:left>
            <a:ln w="9525" cap="flat" cmpd="sng">
              <a:solidFill>
                <a:schemeClr val="accent4"/>
              </a:solidFill>
              <a:prstDash val="solid"/>
              <a:round/>
              <a:headEnd type="none" w="sm" len="sm"/>
              <a:tailEnd type="none" w="sm" len="sm"/>
            </a:ln>
          </a:left>
          <a:right>
            <a:ln w="9525" cap="flat" cmpd="sng">
              <a:solidFill>
                <a:schemeClr val="accent4"/>
              </a:solidFill>
              <a:prstDash val="solid"/>
              <a:round/>
              <a:headEnd type="none" w="sm" len="sm"/>
              <a:tailEnd type="none" w="sm" len="sm"/>
            </a:ln>
          </a:right>
          <a:top>
            <a:ln w="9525" cap="flat" cmpd="sng">
              <a:solidFill>
                <a:schemeClr val="accent4"/>
              </a:solidFill>
              <a:prstDash val="solid"/>
              <a:round/>
              <a:headEnd type="none" w="sm" len="sm"/>
              <a:tailEnd type="none" w="sm" len="sm"/>
            </a:ln>
          </a:top>
          <a:bottom>
            <a:ln w="9525" cap="flat" cmpd="sng">
              <a:solidFill>
                <a:schemeClr val="accent4"/>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left>
            <a:ln w="9525" cap="flat" cmpd="sng">
              <a:solidFill>
                <a:schemeClr val="accent4"/>
              </a:solidFill>
              <a:prstDash val="solid"/>
              <a:round/>
              <a:headEnd type="none" w="sm" len="sm"/>
              <a:tailEnd type="none" w="sm" len="sm"/>
            </a:ln>
          </a:left>
          <a:right>
            <a:ln w="9525" cap="flat" cmpd="sng">
              <a:solidFill>
                <a:schemeClr val="accent4"/>
              </a:solidFill>
              <a:prstDash val="solid"/>
              <a:round/>
              <a:headEnd type="none" w="sm" len="sm"/>
              <a:tailEnd type="none" w="sm" len="sm"/>
            </a:ln>
          </a:right>
          <a:top>
            <a:ln w="9525" cap="flat" cmpd="sng">
              <a:solidFill>
                <a:schemeClr val="accent4"/>
              </a:solidFill>
              <a:prstDash val="solid"/>
              <a:round/>
              <a:headEnd type="none" w="sm" len="sm"/>
              <a:tailEnd type="none" w="sm" len="sm"/>
            </a:ln>
          </a:top>
          <a:bottom>
            <a:ln w="9525" cap="flat" cmpd="sng">
              <a:solidFill>
                <a:schemeClr val="l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4"/>
          </a:solidFill>
        </a:fill>
      </a:tcStyle>
    </a:firstRow>
    <a:neCell>
      <a:tcTxStyle/>
      <a:tcStyle>
        <a:tcBdr/>
      </a:tcStyle>
    </a:neCell>
    <a:nwCell>
      <a:tcTxStyle/>
      <a:tcStyle>
        <a:tcBdr/>
      </a:tcStyle>
    </a:nwCell>
  </a:tblStyle>
  <a:tblStyle styleId="{2CFFE5B9-08A2-4F4E-BFD2-1487468FB551}" styleName="Table_4">
    <a:wholeTbl>
      <a:tcTxStyle b="off" i="off">
        <a:font>
          <a:latin typeface="Calibri"/>
          <a:ea typeface="Calibri"/>
          <a:cs typeface="Calibri"/>
        </a:font>
        <a:schemeClr val="dk1"/>
      </a:tcTxStyle>
      <a:tcStyle>
        <a:tcBdr>
          <a:left>
            <a:ln w="12700" cap="flat" cmpd="sng">
              <a:solidFill>
                <a:schemeClr val="accent4"/>
              </a:solidFill>
              <a:prstDash val="solid"/>
              <a:round/>
              <a:headEnd type="none" w="sm" len="sm"/>
              <a:tailEnd type="none" w="sm" len="sm"/>
            </a:ln>
          </a:left>
          <a:right>
            <a:ln w="12700" cap="flat" cmpd="sng">
              <a:solidFill>
                <a:schemeClr val="accent4"/>
              </a:solidFill>
              <a:prstDash val="solid"/>
              <a:round/>
              <a:headEnd type="none" w="sm" len="sm"/>
              <a:tailEnd type="none" w="sm" len="sm"/>
            </a:ln>
          </a:right>
          <a:top>
            <a:ln w="12700" cap="flat" cmpd="sng">
              <a:solidFill>
                <a:schemeClr val="accent4"/>
              </a:solidFill>
              <a:prstDash val="solid"/>
              <a:round/>
              <a:headEnd type="none" w="sm" len="sm"/>
              <a:tailEnd type="none" w="sm" len="sm"/>
            </a:ln>
          </a:top>
          <a:bottom>
            <a:ln w="12700" cap="flat" cmpd="sng">
              <a:solidFill>
                <a:schemeClr val="accent4"/>
              </a:solidFill>
              <a:prstDash val="solid"/>
              <a:round/>
              <a:headEnd type="none" w="sm" len="sm"/>
              <a:tailEnd type="none" w="sm" len="sm"/>
            </a:ln>
          </a:bottom>
          <a:insideH>
            <a:ln w="12700" cap="flat" cmpd="sng">
              <a:solidFill>
                <a:schemeClr val="accent4"/>
              </a:solidFill>
              <a:prstDash val="solid"/>
              <a:round/>
              <a:headEnd type="none" w="sm" len="sm"/>
              <a:tailEnd type="none" w="sm" len="sm"/>
            </a:ln>
          </a:insideH>
          <a:insideV>
            <a:ln w="12700" cap="flat" cmpd="sng">
              <a:solidFill>
                <a:schemeClr val="accent4"/>
              </a:solidFill>
              <a:prstDash val="solid"/>
              <a:round/>
              <a:headEnd type="none" w="sm" len="sm"/>
              <a:tailEnd type="none" w="sm" len="sm"/>
            </a:ln>
          </a:insideV>
        </a:tcBdr>
        <a:fill>
          <a:solidFill>
            <a:srgbClr val="ECEAF0"/>
          </a:solidFill>
        </a:fill>
      </a:tcStyle>
    </a:wholeTbl>
    <a:band1H>
      <a:tcTxStyle/>
      <a:tcStyle>
        <a:tcBdr/>
        <a:fill>
          <a:solidFill>
            <a:srgbClr val="D7D2DF"/>
          </a:solidFill>
        </a:fill>
      </a:tcStyle>
    </a:band1H>
    <a:band2H>
      <a:tcTxStyle/>
      <a:tcStyle>
        <a:tcBdr/>
      </a:tcStyle>
    </a:band2H>
    <a:band1V>
      <a:tcTxStyle/>
      <a:tcStyle>
        <a:tcBdr/>
        <a:fill>
          <a:solidFill>
            <a:srgbClr val="D7D2DF"/>
          </a:solidFill>
        </a:fill>
      </a:tcStyle>
    </a:band1V>
    <a:band2V>
      <a:tcTxStyle/>
      <a:tcStyle>
        <a:tcBdr/>
      </a:tcStyle>
    </a:band2V>
    <a:lastCol>
      <a:tcTxStyle b="on" i="off"/>
      <a:tcStyle>
        <a:tcBdr/>
      </a:tcStyle>
    </a:lastCol>
    <a:firstCol>
      <a:tcTxStyle b="on" i="off"/>
      <a:tcStyle>
        <a:tcBdr/>
      </a:tcStyle>
    </a:firstCol>
    <a:lastRow>
      <a:tcTxStyle b="on" i="off"/>
      <a:tcStyle>
        <a:tcBdr>
          <a:top>
            <a:ln w="25400" cap="flat" cmpd="sng">
              <a:solidFill>
                <a:schemeClr val="accent4"/>
              </a:solidFill>
              <a:prstDash val="solid"/>
              <a:round/>
              <a:headEnd type="none" w="sm" len="sm"/>
              <a:tailEnd type="none" w="sm" len="sm"/>
            </a:ln>
          </a:top>
        </a:tcBdr>
        <a:fill>
          <a:solidFill>
            <a:srgbClr val="ECEAF0"/>
          </a:solidFill>
        </a:fill>
      </a:tcStyle>
    </a:lastRow>
    <a:seCell>
      <a:tcTxStyle/>
      <a:tcStyle>
        <a:tcBdr/>
      </a:tcStyle>
    </a:seCell>
    <a:swCell>
      <a:tcTxStyle/>
      <a:tcStyle>
        <a:tcBdr/>
      </a:tcStyle>
    </a:swCell>
    <a:firstRow>
      <a:tcTxStyle b="on" i="off"/>
      <a:tcStyle>
        <a:tcBdr/>
        <a:fill>
          <a:solidFill>
            <a:srgbClr val="ECEAF0"/>
          </a:solidFill>
        </a:fill>
      </a:tcStyle>
    </a:firstRow>
    <a:neCell>
      <a:tcTxStyle/>
      <a:tcStyle>
        <a:tcBdr/>
      </a:tcStyle>
    </a:neCell>
    <a:nwCell>
      <a:tcTxStyle/>
      <a:tcStyle>
        <a:tcBdr/>
      </a:tcStyle>
    </a:nwCell>
  </a:tblStyle>
  <a:tblStyle styleId="{4055D598-8679-48A7-9CCF-92162FBBB156}" styleName="Table_5">
    <a:wholeTbl>
      <a:tcTxStyle b="off" i="off">
        <a:font>
          <a:latin typeface="Calibri"/>
          <a:ea typeface="Calibri"/>
          <a:cs typeface="Calibri"/>
        </a:font>
        <a:schemeClr val="dk1"/>
      </a:tcTxStyle>
      <a:tcStyle>
        <a:tcBdr>
          <a:left>
            <a:ln w="12700" cap="flat" cmpd="sng">
              <a:solidFill>
                <a:schemeClr val="accent5"/>
              </a:solidFill>
              <a:prstDash val="solid"/>
              <a:round/>
              <a:headEnd type="none" w="sm" len="sm"/>
              <a:tailEnd type="none" w="sm" len="sm"/>
            </a:ln>
          </a:left>
          <a:right>
            <a:ln w="12700" cap="flat" cmpd="sng">
              <a:solidFill>
                <a:schemeClr val="accent5"/>
              </a:solidFill>
              <a:prstDash val="solid"/>
              <a:round/>
              <a:headEnd type="none" w="sm" len="sm"/>
              <a:tailEnd type="none" w="sm" len="sm"/>
            </a:ln>
          </a:right>
          <a:top>
            <a:ln w="12700" cap="flat" cmpd="sng">
              <a:solidFill>
                <a:schemeClr val="accent5"/>
              </a:solidFill>
              <a:prstDash val="solid"/>
              <a:round/>
              <a:headEnd type="none" w="sm" len="sm"/>
              <a:tailEnd type="none" w="sm" len="sm"/>
            </a:ln>
          </a:top>
          <a:bottom>
            <a:ln w="12700" cap="flat" cmpd="sng">
              <a:solidFill>
                <a:schemeClr val="accent5"/>
              </a:solidFill>
              <a:prstDash val="solid"/>
              <a:round/>
              <a:headEnd type="none" w="sm" len="sm"/>
              <a:tailEnd type="none" w="sm" len="sm"/>
            </a:ln>
          </a:bottom>
          <a:insideH>
            <a:ln w="12700" cap="flat" cmpd="sng">
              <a:solidFill>
                <a:schemeClr val="accent5"/>
              </a:solidFill>
              <a:prstDash val="solid"/>
              <a:round/>
              <a:headEnd type="none" w="sm" len="sm"/>
              <a:tailEnd type="none" w="sm" len="sm"/>
            </a:ln>
          </a:insideH>
          <a:insideV>
            <a:ln w="12700" cap="flat" cmpd="sng">
              <a:solidFill>
                <a:schemeClr val="accent5"/>
              </a:solidFill>
              <a:prstDash val="solid"/>
              <a:round/>
              <a:headEnd type="none" w="sm" len="sm"/>
              <a:tailEnd type="none" w="sm" len="sm"/>
            </a:ln>
          </a:insideV>
        </a:tcBdr>
        <a:fill>
          <a:solidFill>
            <a:srgbClr val="FFFFFF">
              <a:alpha val="0"/>
            </a:srgbClr>
          </a:solidFill>
        </a:fill>
      </a:tcStyle>
    </a:wholeTbl>
    <a:band1H>
      <a:tcTxStyle/>
      <a:tcStyle>
        <a:tcBdr/>
        <a:fill>
          <a:solidFill>
            <a:schemeClr val="accent5">
              <a:alpha val="20000"/>
            </a:schemeClr>
          </a:solidFill>
        </a:fill>
      </a:tcStyle>
    </a:band1H>
    <a:band2H>
      <a:tcTxStyle/>
      <a:tcStyle>
        <a:tcBdr/>
      </a:tcStyle>
    </a:band2H>
    <a:band1V>
      <a:tcTxStyle/>
      <a:tcStyle>
        <a:tcBdr/>
        <a:fill>
          <a:solidFill>
            <a:schemeClr val="accent5">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5"/>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25400" cap="flat" cmpd="sng">
              <a:solidFill>
                <a:schemeClr val="accent5"/>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 styleId="{4C26E6F0-027E-4F3E-BFDA-B57C541F6A24}" styleName="Table_6">
    <a:wholeTbl>
      <a:tcTxStyle b="off" i="off">
        <a:font>
          <a:latin typeface="Calibri"/>
          <a:ea typeface="Calibri"/>
          <a:cs typeface="Calibri"/>
        </a:font>
        <a:schemeClr val="dk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tcBdr>
      </a:tcStyle>
    </a:band1H>
    <a:band2H>
      <a:tcTxStyle/>
      <a:tcStyle>
        <a:tcBdr/>
      </a:tcStyle>
    </a:band2H>
    <a:band1V>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cBdr>
      </a:tcStyle>
    </a:band1V>
    <a:band2V>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cBdr>
      </a:tcStyle>
    </a:band2V>
    <a:lastCol>
      <a:tcTxStyle b="on" i="off"/>
      <a:tcStyle>
        <a:tcBdr/>
      </a:tcStyle>
    </a:lastCol>
    <a:firstCol>
      <a:tcTxStyle b="on" i="off"/>
      <a:tcStyle>
        <a:tcBdr/>
      </a:tcStyle>
    </a:firstCol>
    <a:lastRow>
      <a:tcTxStyle b="on" i="off"/>
      <a:tcStyle>
        <a:tcBdr>
          <a:top>
            <a:ln w="50800" cap="flat" cmpd="sng">
              <a:solidFill>
                <a:schemeClr val="accent1"/>
              </a:solidFill>
              <a:prstDash val="solid"/>
              <a:round/>
              <a:headEnd type="none" w="sm" len="sm"/>
              <a:tailEnd type="none" w="sm" len="sm"/>
            </a:ln>
          </a:top>
        </a:tcBdr>
      </a:tcStyle>
    </a:lastRow>
    <a:seCell>
      <a:tcTxStyle/>
      <a:tcStyle>
        <a:tcBdr/>
      </a:tcStyle>
    </a:seCell>
    <a:swCell>
      <a:tcTxStyle/>
      <a:tcStyle>
        <a:tcBdr/>
      </a:tcStyle>
    </a:swCell>
    <a:firstRow>
      <a:tcTxStyle b="on" i="off">
        <a:font>
          <a:latin typeface="Calibri"/>
          <a:ea typeface="Calibri"/>
          <a:cs typeface="Calibri"/>
        </a:font>
        <a:schemeClr val="lt1"/>
      </a:tcTxStyle>
      <a:tcStyle>
        <a:tcBdr/>
        <a:fill>
          <a:solidFill>
            <a:schemeClr val="accent1"/>
          </a:solidFill>
        </a:fill>
      </a:tcStyle>
    </a:firstRow>
    <a:neCell>
      <a:tcTxStyle/>
      <a:tcStyle>
        <a:tcBdr/>
      </a:tcStyle>
    </a:neCell>
    <a:nwCell>
      <a:tcTxStyle/>
      <a:tcStyle>
        <a:tcBdr/>
      </a:tcStyle>
    </a:nwCell>
  </a:tblStyle>
  <a:tblStyle styleId="{7FB50DE4-4B6B-4023-B76D-C411299FCA2F}" styleName="Table_7">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12700" cap="flat" cmpd="sng">
              <a:solidFill>
                <a:schemeClr val="accent1"/>
              </a:solidFill>
              <a:prstDash val="solid"/>
              <a:round/>
              <a:headEnd type="none" w="sm" len="sm"/>
              <a:tailEnd type="none" w="sm" len="sm"/>
            </a:ln>
          </a:top>
          <a:bottom>
            <a:ln w="12700" cap="flat" cmpd="sng">
              <a:solidFill>
                <a:schemeClr val="accen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fill>
          <a:solidFill>
            <a:schemeClr val="accent1">
              <a:alpha val="20000"/>
            </a:schemeClr>
          </a:solidFill>
        </a:fill>
      </a:tcStyle>
    </a:band1H>
    <a:band2H>
      <a:tcTxStyle/>
      <a:tcStyle>
        <a:tcBdr/>
      </a:tcStyle>
    </a:band2H>
    <a:band1V>
      <a:tcTxStyle/>
      <a:tcStyle>
        <a:tcBdr/>
        <a:fill>
          <a:solidFill>
            <a:schemeClr val="accent1">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12700" cap="flat" cmpd="sng">
              <a:solidFill>
                <a:schemeClr val="accent1"/>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 styleId="{117950F8-CA02-4596-872D-2C7619538A2C}" styleName="Table_8">
    <a:wholeTbl>
      <a:tcTxStyle b="off" i="off">
        <a:font>
          <a:latin typeface="Calibri"/>
          <a:ea typeface="Calibri"/>
          <a:cs typeface="Calibri"/>
        </a:font>
        <a:schemeClr val="dk1"/>
      </a:tcTxStyle>
      <a:tcStyle>
        <a:tcBdr>
          <a:left>
            <a:ln w="12700" cap="flat" cmpd="sng">
              <a:solidFill>
                <a:schemeClr val="accent4"/>
              </a:solidFill>
              <a:prstDash val="solid"/>
              <a:round/>
              <a:headEnd type="none" w="sm" len="sm"/>
              <a:tailEnd type="none" w="sm" len="sm"/>
            </a:ln>
          </a:left>
          <a:right>
            <a:ln w="12700" cap="flat" cmpd="sng">
              <a:solidFill>
                <a:schemeClr val="accent4"/>
              </a:solidFill>
              <a:prstDash val="solid"/>
              <a:round/>
              <a:headEnd type="none" w="sm" len="sm"/>
              <a:tailEnd type="none" w="sm" len="sm"/>
            </a:ln>
          </a:right>
          <a:top>
            <a:ln w="12700" cap="flat" cmpd="sng">
              <a:solidFill>
                <a:schemeClr val="accent4"/>
              </a:solidFill>
              <a:prstDash val="solid"/>
              <a:round/>
              <a:headEnd type="none" w="sm" len="sm"/>
              <a:tailEnd type="none" w="sm" len="sm"/>
            </a:ln>
          </a:top>
          <a:bottom>
            <a:ln w="12700" cap="flat" cmpd="sng">
              <a:solidFill>
                <a:schemeClr val="accent4"/>
              </a:solidFill>
              <a:prstDash val="solid"/>
              <a:round/>
              <a:headEnd type="none" w="sm" len="sm"/>
              <a:tailEnd type="none" w="sm" len="sm"/>
            </a:ln>
          </a:bottom>
          <a:insideH>
            <a:ln w="12700" cap="flat" cmpd="sng">
              <a:solidFill>
                <a:schemeClr val="accent4"/>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CEAF0"/>
          </a:solidFill>
        </a:fill>
      </a:tcStyle>
    </a:band1H>
    <a:band2H>
      <a:tcTxStyle/>
      <a:tcStyle>
        <a:tcBdr/>
      </a:tcStyle>
    </a:band2H>
    <a:band1V>
      <a:tcTxStyle/>
      <a:tcStyle>
        <a:tcBdr/>
        <a:fill>
          <a:solidFill>
            <a:srgbClr val="ECEAF0"/>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4"/>
              </a:solidFill>
              <a:prstDash val="solid"/>
              <a:round/>
              <a:headEnd type="none" w="sm" len="sm"/>
              <a:tailEnd type="none" w="sm" len="sm"/>
            </a:ln>
          </a:top>
        </a:tcBdr>
        <a:fill>
          <a:solidFill>
            <a:schemeClr val="l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fill>
          <a:solidFill>
            <a:schemeClr val="accent4"/>
          </a:solidFill>
        </a:fill>
      </a:tcStyle>
    </a:firstRow>
    <a:neCell>
      <a:tcTxStyle/>
      <a:tcStyle>
        <a:tcBdr/>
      </a:tcStyle>
    </a:neCell>
    <a:nwCell>
      <a:tcTxStyle/>
      <a:tcStyle>
        <a:tcBdr/>
      </a:tcStyle>
    </a:nwCell>
  </a:tblStyle>
  <a:tblStyle styleId="{81A1D736-4F7D-4A77-B90B-9A55F8831502}" styleName="Table_9">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D23065A7-3A5C-4521-A242-A95B379B9192}" styleName="Table_10">
    <a:wholeTbl>
      <a:tcTxStyle b="off" i="off">
        <a:font>
          <a:latin typeface="Calibri"/>
          <a:ea typeface="Calibri"/>
          <a:cs typeface="Calibri"/>
        </a:font>
        <a:schemeClr val="dk1"/>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25400" cap="flat" cmpd="sng">
              <a:solidFill>
                <a:schemeClr val="dk1"/>
              </a:solidFill>
              <a:prstDash val="solid"/>
              <a:round/>
              <a:headEnd type="none" w="sm" len="sm"/>
              <a:tailEnd type="none" w="sm" len="sm"/>
            </a:ln>
          </a:top>
          <a:bottom>
            <a:ln w="25400" cap="flat" cmpd="sng">
              <a:solidFill>
                <a:schemeClr val="dk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6E6E6"/>
          </a:solidFill>
        </a:fill>
      </a:tcStyle>
    </a:band1H>
    <a:band2H>
      <a:tcTxStyle/>
      <a:tcStyle>
        <a:tcBdr/>
      </a:tcStyle>
    </a:band2H>
    <a:band1V>
      <a:tcTxStyle/>
      <a:tcStyle>
        <a:tcBdr/>
        <a:fill>
          <a:solidFill>
            <a:srgbClr val="E6E6E6"/>
          </a:solidFill>
        </a:fill>
      </a:tcStyle>
    </a:band1V>
    <a:band2V>
      <a:tcTxStyle/>
      <a:tcStyle>
        <a:tcBdr/>
      </a:tcStyle>
    </a:band2V>
    <a:lastCol>
      <a:tcTxStyle b="on" i="off">
        <a:font>
          <a:latin typeface="Calibri"/>
          <a:ea typeface="Calibri"/>
          <a:cs typeface="Calibri"/>
        </a:font>
        <a:schemeClr val="lt1"/>
      </a:tcTxStyle>
      <a:tcStyle>
        <a:tcBdr/>
        <a:fill>
          <a:solidFill>
            <a:schemeClr val="accent5"/>
          </a:solidFill>
        </a:fill>
      </a:tcStyle>
    </a:lastCol>
    <a:firstCol>
      <a:tcTxStyle b="on" i="off">
        <a:font>
          <a:latin typeface="Calibri"/>
          <a:ea typeface="Calibri"/>
          <a:cs typeface="Calibri"/>
        </a:font>
        <a:schemeClr val="lt1"/>
      </a:tcTxStyle>
      <a:tcStyle>
        <a:tcBdr/>
        <a:fill>
          <a:solidFill>
            <a:schemeClr val="accent5"/>
          </a:solidFill>
        </a:fill>
      </a:tcStyle>
    </a:firstCol>
    <a:lastRow>
      <a:tcTxStyle b="on" i="off"/>
      <a:tcStyle>
        <a:tcBdr>
          <a:top>
            <a:ln w="50800" cap="flat" cmpd="sng">
              <a:solidFill>
                <a:schemeClr val="dk1"/>
              </a:solidFill>
              <a:prstDash val="solid"/>
              <a:round/>
              <a:headEnd type="none" w="sm" len="sm"/>
              <a:tailEnd type="none" w="sm" len="sm"/>
            </a:ln>
          </a:top>
        </a:tcBdr>
        <a:fill>
          <a:solidFill>
            <a:schemeClr val="lt1"/>
          </a:solidFill>
        </a:fill>
      </a:tcStyle>
    </a:lastRow>
    <a:seCell>
      <a:tcTxStyle b="on" i="off">
        <a:font>
          <a:latin typeface="Calibri"/>
          <a:ea typeface="Calibri"/>
          <a:cs typeface="Calibri"/>
        </a:font>
        <a:schemeClr val="dk1"/>
      </a:tcTxStyle>
      <a:tcStyle>
        <a:tcBdr/>
      </a:tcStyle>
    </a:seCell>
    <a:swCell>
      <a:tcTxStyle b="on" i="off">
        <a:font>
          <a:latin typeface="Calibri"/>
          <a:ea typeface="Calibri"/>
          <a:cs typeface="Calibri"/>
        </a:font>
        <a:schemeClr val="dk1"/>
      </a:tcTxStyle>
      <a:tcStyle>
        <a:tcBdr/>
      </a:tcStyle>
    </a:swCell>
    <a:firstRow>
      <a:tcTxStyle b="on" i="off">
        <a:font>
          <a:latin typeface="Calibri"/>
          <a:ea typeface="Calibri"/>
          <a:cs typeface="Calibri"/>
        </a:font>
        <a:schemeClr val="lt1"/>
      </a:tcTxStyle>
      <a:tcStyle>
        <a:tcBdr>
          <a:bottom>
            <a:ln w="25400" cap="flat" cmpd="sng">
              <a:solidFill>
                <a:schemeClr val="dk1"/>
              </a:solidFill>
              <a:prstDash val="solid"/>
              <a:round/>
              <a:headEnd type="none" w="sm" len="sm"/>
              <a:tailEnd type="none" w="sm" len="sm"/>
            </a:ln>
          </a:bottom>
        </a:tcBdr>
        <a:fill>
          <a:solidFill>
            <a:schemeClr val="accent5"/>
          </a:solidFill>
        </a:fill>
      </a:tcStyle>
    </a:firstRow>
    <a:neCell>
      <a:tcTxStyle/>
      <a:tcStyle>
        <a:tcBdr/>
      </a:tcStyle>
    </a:neCell>
    <a:nwCell>
      <a:tcTxStyle/>
      <a:tcStyle>
        <a:tcBdr/>
      </a:tcStyle>
    </a:nwCell>
  </a:tblStyle>
  <a:tblStyle styleId="{3AC48B8D-15CD-4D35-B326-1231D86FAE1C}" styleName="Table_11">
    <a:wholeTbl>
      <a:tcTxStyle b="off" i="off">
        <a:font>
          <a:latin typeface="Calibri"/>
          <a:ea typeface="Calibri"/>
          <a:cs typeface="Calibri"/>
        </a:font>
        <a:schemeClr val="dk1"/>
      </a:tcTxStyle>
      <a:tcStyle>
        <a:tcBdr>
          <a:left>
            <a:ln w="12700" cap="flat" cmpd="sng">
              <a:solidFill>
                <a:schemeClr val="accent2"/>
              </a:solidFill>
              <a:prstDash val="solid"/>
              <a:round/>
              <a:headEnd type="none" w="sm" len="sm"/>
              <a:tailEnd type="none" w="sm" len="sm"/>
            </a:ln>
          </a:left>
          <a:right>
            <a:ln w="12700" cap="flat" cmpd="sng">
              <a:solidFill>
                <a:schemeClr val="accent2"/>
              </a:solidFill>
              <a:prstDash val="solid"/>
              <a:round/>
              <a:headEnd type="none" w="sm" len="sm"/>
              <a:tailEnd type="none" w="sm" len="sm"/>
            </a:ln>
          </a:right>
          <a:top>
            <a:ln w="12700" cap="flat" cmpd="sng">
              <a:solidFill>
                <a:schemeClr val="accent2"/>
              </a:solidFill>
              <a:prstDash val="solid"/>
              <a:round/>
              <a:headEnd type="none" w="sm" len="sm"/>
              <a:tailEnd type="none" w="sm" len="sm"/>
            </a:ln>
          </a:top>
          <a:bottom>
            <a:ln w="12700" cap="flat" cmpd="sng">
              <a:solidFill>
                <a:schemeClr val="accent2"/>
              </a:solidFill>
              <a:prstDash val="solid"/>
              <a:round/>
              <a:headEnd type="none" w="sm" len="sm"/>
              <a:tailEnd type="none" w="sm" len="sm"/>
            </a:ln>
          </a:bottom>
          <a:insideH>
            <a:ln w="12700" cap="flat" cmpd="sng">
              <a:solidFill>
                <a:schemeClr val="accent2"/>
              </a:solidFill>
              <a:prstDash val="solid"/>
              <a:round/>
              <a:headEnd type="none" w="sm" len="sm"/>
              <a:tailEnd type="none" w="sm" len="sm"/>
            </a:ln>
          </a:insideH>
          <a:insideV>
            <a:ln w="12700" cap="flat" cmpd="sng">
              <a:solidFill>
                <a:schemeClr val="accent2"/>
              </a:solidFill>
              <a:prstDash val="solid"/>
              <a:round/>
              <a:headEnd type="none" w="sm" len="sm"/>
              <a:tailEnd type="none" w="sm" len="sm"/>
            </a:ln>
          </a:insideV>
        </a:tcBdr>
        <a:fill>
          <a:solidFill>
            <a:srgbClr val="FFFFFF">
              <a:alpha val="0"/>
            </a:srgbClr>
          </a:solidFill>
        </a:fill>
      </a:tcStyle>
    </a:wholeTbl>
    <a:band1H>
      <a:tcTxStyle/>
      <a:tcStyle>
        <a:tcBdr/>
        <a:fill>
          <a:solidFill>
            <a:schemeClr val="accent2">
              <a:alpha val="20000"/>
            </a:schemeClr>
          </a:solidFill>
        </a:fill>
      </a:tcStyle>
    </a:band1H>
    <a:band2H>
      <a:tcTxStyle/>
      <a:tcStyle>
        <a:tcBdr/>
      </a:tcStyle>
    </a:band2H>
    <a:band1V>
      <a:tcTxStyle/>
      <a:tcStyle>
        <a:tcBdr/>
        <a:fill>
          <a:solidFill>
            <a:schemeClr val="accent2">
              <a:alpha val="20000"/>
            </a:schemeClr>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2"/>
              </a:solidFill>
              <a:prstDash val="solid"/>
              <a:round/>
              <a:headEnd type="none" w="sm" len="sm"/>
              <a:tailEnd type="none" w="sm" len="sm"/>
            </a:ln>
          </a:top>
        </a:tcBdr>
        <a:fill>
          <a:solidFill>
            <a:srgbClr val="FFFFFF">
              <a:alpha val="0"/>
            </a:srgbClr>
          </a:solidFill>
        </a:fill>
      </a:tcStyle>
    </a:lastRow>
    <a:seCell>
      <a:tcTxStyle/>
      <a:tcStyle>
        <a:tcBdr/>
      </a:tcStyle>
    </a:seCell>
    <a:swCell>
      <a:tcTxStyle/>
      <a:tcStyle>
        <a:tcBdr/>
      </a:tcStyle>
    </a:swCell>
    <a:firstRow>
      <a:tcTxStyle b="on" i="off"/>
      <a:tcStyle>
        <a:tcBdr>
          <a:bottom>
            <a:ln w="25400" cap="flat" cmpd="sng">
              <a:solidFill>
                <a:schemeClr val="accent2"/>
              </a:solidFill>
              <a:prstDash val="solid"/>
              <a:round/>
              <a:headEnd type="none" w="sm" len="sm"/>
              <a:tailEnd type="none" w="sm" len="sm"/>
            </a:ln>
          </a:bottom>
        </a:tcBdr>
        <a:fill>
          <a:solidFill>
            <a:srgbClr val="FFFFFF">
              <a:alpha val="0"/>
            </a:srgbClr>
          </a:solidFill>
        </a:fill>
      </a:tcStyle>
    </a:firstRow>
    <a:neCell>
      <a:tcTxStyle/>
      <a:tcStyle>
        <a:tcBdr/>
      </a:tcStyle>
    </a:neCell>
    <a:nwCell>
      <a:tcTxStyle/>
      <a:tcStyle>
        <a:tcBdr/>
      </a:tcStyle>
    </a:nwCell>
  </a:tblStyle>
  <a:tblStyle styleId="{85600CBA-6D56-4BD0-B04D-E98D8FF5DB8D}" styleName="Table_12">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CF4"/>
          </a:solidFill>
        </a:fill>
      </a:tcStyle>
    </a:wholeTbl>
    <a:band1H>
      <a:tcTxStyle/>
      <a:tcStyle>
        <a:tcBdr/>
        <a:fill>
          <a:solidFill>
            <a:srgbClr val="CFD7E7"/>
          </a:solidFill>
        </a:fill>
      </a:tcStyle>
    </a:band1H>
    <a:band2H>
      <a:tcTxStyle/>
      <a:tcStyle>
        <a:tcBdr/>
      </a:tcStyle>
    </a:band2H>
    <a:band1V>
      <a:tcTxStyle/>
      <a:tcStyle>
        <a:tcBdr/>
        <a:fill>
          <a:solidFill>
            <a:srgbClr val="CFD7E7"/>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 styleId="{A1173D30-0804-4A27-BF75-62255DBF055F}" styleName="Table_13">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22C97286-826D-4F0F-948F-93391E9F7F61}" styleName="Table_14">
    <a:wholeTbl>
      <a:tcTxStyle b="off" i="off">
        <a:font>
          <a:latin typeface="Calibri"/>
          <a:ea typeface="Calibri"/>
          <a:cs typeface="Calibri"/>
        </a:font>
        <a:schemeClr val="dk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chemeClr val="accent1"/>
              </a:solidFill>
              <a:prstDash val="solid"/>
              <a:round/>
              <a:headEnd type="none" w="sm" len="sm"/>
              <a:tailEnd type="none" w="sm" len="sm"/>
            </a:ln>
          </a:insideV>
        </a:tcBdr>
        <a:fill>
          <a:solidFill>
            <a:srgbClr val="FFFFFF">
              <a:alpha val="0"/>
            </a:srgbClr>
          </a:solidFill>
        </a:fill>
      </a:tcStyle>
    </a:wholeTbl>
    <a:band1H>
      <a:tcTxStyle/>
      <a:tcStyle>
        <a:tcBdr/>
        <a:fill>
          <a:solidFill>
            <a:schemeClr val="accent1">
              <a:alpha val="40000"/>
            </a:schemeClr>
          </a:solidFill>
        </a:fill>
      </a:tcStyle>
    </a:band1H>
    <a:band2H>
      <a:tcTxStyle/>
      <a:tcStyle>
        <a:tcBdr/>
      </a:tcStyle>
    </a:band2H>
    <a:band1V>
      <a:tcTxStyle/>
      <a:tcStyle>
        <a:tcBdr>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tcBdr>
        <a:fill>
          <a:solidFill>
            <a:schemeClr val="accent1">
              <a:alpha val="40000"/>
            </a:schemeClr>
          </a:solidFill>
        </a:fill>
      </a:tcStyle>
    </a:band1V>
    <a:band2V>
      <a:tcTxStyle/>
      <a:tcStyle>
        <a:tcBdr/>
      </a:tcStyle>
    </a:band2V>
    <a:la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lastCol>
    <a:firstCol>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tcStyle>
    </a:firstCol>
    <a:lastRow>
      <a:tcTxStyle b="on" i="off"/>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accen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left>
            <a:ln w="9525" cap="flat" cmpd="sng">
              <a:solidFill>
                <a:schemeClr val="accent1"/>
              </a:solidFill>
              <a:prstDash val="solid"/>
              <a:round/>
              <a:headEnd type="none" w="sm" len="sm"/>
              <a:tailEnd type="none" w="sm" len="sm"/>
            </a:ln>
          </a:left>
          <a:right>
            <a:ln w="9525" cap="flat" cmpd="sng">
              <a:solidFill>
                <a:schemeClr val="accent1"/>
              </a:solidFill>
              <a:prstDash val="solid"/>
              <a:round/>
              <a:headEnd type="none" w="sm" len="sm"/>
              <a:tailEnd type="none" w="sm" len="sm"/>
            </a:ln>
          </a:right>
          <a:top>
            <a:ln w="9525" cap="flat" cmpd="sng">
              <a:solidFill>
                <a:schemeClr val="accent1"/>
              </a:solidFill>
              <a:prstDash val="solid"/>
              <a:round/>
              <a:headEnd type="none" w="sm" len="sm"/>
              <a:tailEnd type="none" w="sm" len="sm"/>
            </a:ln>
          </a:top>
          <a:bottom>
            <a:ln w="9525" cap="flat" cmpd="sng">
              <a:solidFill>
                <a:schemeClr val="lt1"/>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accent1"/>
          </a:solidFill>
        </a:fill>
      </a:tcStyle>
    </a:firstRow>
    <a:neCell>
      <a:tcTxStyle/>
      <a:tcStyle>
        <a:tcBdr/>
      </a:tcStyle>
    </a:neCell>
    <a:nwCell>
      <a:tcTxStyle/>
      <a:tcStyle>
        <a:tcBdr/>
      </a:tcStyle>
    </a:nwCell>
  </a:tblStyle>
  <a:tblStyle styleId="{1892E110-1D37-4C62-A240-DC6EE0DE8ECD}" styleName="Table_15">
    <a:wholeTbl>
      <a:tcTxStyle b="off" i="off">
        <a:font>
          <a:latin typeface="Calibri"/>
          <a:ea typeface="Calibri"/>
          <a:cs typeface="Calibri"/>
        </a:font>
        <a:schemeClr val="dk1"/>
      </a:tcTxStyle>
      <a:tcStyle>
        <a:tcBdr>
          <a:left>
            <a:ln w="12700" cap="flat" cmpd="sng">
              <a:solidFill>
                <a:schemeClr val="dk1"/>
              </a:solidFill>
              <a:prstDash val="solid"/>
              <a:round/>
              <a:headEnd type="none" w="sm" len="sm"/>
              <a:tailEnd type="none" w="sm" len="sm"/>
            </a:ln>
          </a:left>
          <a:right>
            <a:ln w="12700" cap="flat" cmpd="sng">
              <a:solidFill>
                <a:schemeClr val="dk1"/>
              </a:solidFill>
              <a:prstDash val="solid"/>
              <a:round/>
              <a:headEnd type="none" w="sm" len="sm"/>
              <a:tailEnd type="none" w="sm" len="sm"/>
            </a:ln>
          </a:right>
          <a:top>
            <a:ln w="12700" cap="flat" cmpd="sng">
              <a:solidFill>
                <a:schemeClr val="dk1"/>
              </a:solidFill>
              <a:prstDash val="solid"/>
              <a:round/>
              <a:headEnd type="none" w="sm" len="sm"/>
              <a:tailEnd type="none" w="sm" len="sm"/>
            </a:ln>
          </a:top>
          <a:bottom>
            <a:ln w="12700" cap="flat" cmpd="sng">
              <a:solidFill>
                <a:schemeClr val="dk1"/>
              </a:solidFill>
              <a:prstDash val="solid"/>
              <a:round/>
              <a:headEnd type="none" w="sm" len="sm"/>
              <a:tailEnd type="none" w="sm" len="sm"/>
            </a:ln>
          </a:bottom>
          <a:insideH>
            <a:ln w="12700" cap="flat" cmpd="sng">
              <a:solidFill>
                <a:schemeClr val="dk1"/>
              </a:solidFill>
              <a:prstDash val="solid"/>
              <a:round/>
              <a:headEnd type="none" w="sm" len="sm"/>
              <a:tailEnd type="none" w="sm" len="sm"/>
            </a:ln>
          </a:insideH>
          <a:insideV>
            <a:ln w="12700" cap="flat" cmpd="sng">
              <a:solidFill>
                <a:schemeClr val="dk1"/>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B7913502-9245-4CAE-8AA2-BF3879789FD0}" styleName="Table_16">
    <a:wholeTbl>
      <a:tcTxStyle b="off" i="off">
        <a:font>
          <a:latin typeface="Calibri"/>
          <a:ea typeface="Calibri"/>
          <a:cs typeface="Calibri"/>
        </a:font>
        <a:schemeClr val="dk1"/>
      </a:tcTxStyle>
      <a:tcStyle>
        <a:tcBdr>
          <a:left>
            <a:ln w="12700" cap="flat" cmpd="sng">
              <a:solidFill>
                <a:schemeClr val="accent5"/>
              </a:solidFill>
              <a:prstDash val="solid"/>
              <a:round/>
              <a:headEnd type="none" w="sm" len="sm"/>
              <a:tailEnd type="none" w="sm" len="sm"/>
            </a:ln>
          </a:left>
          <a:right>
            <a:ln w="12700" cap="flat" cmpd="sng">
              <a:solidFill>
                <a:schemeClr val="accent5"/>
              </a:solidFill>
              <a:prstDash val="solid"/>
              <a:round/>
              <a:headEnd type="none" w="sm" len="sm"/>
              <a:tailEnd type="none" w="sm" len="sm"/>
            </a:ln>
          </a:right>
          <a:top>
            <a:ln w="12700" cap="flat" cmpd="sng">
              <a:solidFill>
                <a:schemeClr val="accent5"/>
              </a:solidFill>
              <a:prstDash val="solid"/>
              <a:round/>
              <a:headEnd type="none" w="sm" len="sm"/>
              <a:tailEnd type="none" w="sm" len="sm"/>
            </a:ln>
          </a:top>
          <a:bottom>
            <a:ln w="12700" cap="flat" cmpd="sng">
              <a:solidFill>
                <a:schemeClr val="accent5"/>
              </a:solidFill>
              <a:prstDash val="solid"/>
              <a:round/>
              <a:headEnd type="none" w="sm" len="sm"/>
              <a:tailEnd type="none" w="sm" len="sm"/>
            </a:ln>
          </a:bottom>
          <a:insideH>
            <a:ln w="12700" cap="flat" cmpd="sng">
              <a:solidFill>
                <a:schemeClr val="accent5"/>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8F1F5"/>
          </a:solidFill>
        </a:fill>
      </a:tcStyle>
    </a:band1H>
    <a:band2H>
      <a:tcTxStyle/>
      <a:tcStyle>
        <a:tcBdr/>
      </a:tcStyle>
    </a:band2H>
    <a:band1V>
      <a:tcTxStyle/>
      <a:tcStyle>
        <a:tcBdr/>
        <a:fill>
          <a:solidFill>
            <a:srgbClr val="E8F1F5"/>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5"/>
              </a:solidFill>
              <a:prstDash val="solid"/>
              <a:round/>
              <a:headEnd type="none" w="sm" len="sm"/>
              <a:tailEnd type="none" w="sm" len="sm"/>
            </a:ln>
          </a:top>
        </a:tcBdr>
        <a:fill>
          <a:solidFill>
            <a:schemeClr val="l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fill>
          <a:solidFill>
            <a:schemeClr val="accent5"/>
          </a:solidFill>
        </a:fill>
      </a:tcStyle>
    </a:firstRow>
    <a:neCell>
      <a:tcTxStyle/>
      <a:tcStyle>
        <a:tcBdr/>
      </a:tcStyle>
    </a:neCell>
    <a:nwCell>
      <a:tcTxStyle/>
      <a:tcStyle>
        <a:tcBdr/>
      </a:tcStyle>
    </a:nwCell>
  </a:tblStyle>
  <a:tblStyle styleId="{46C28B0B-A9F8-4CD0-84A2-AEF372E25D73}" styleName="Table_17">
    <a:wholeTbl>
      <a:tcTxStyle b="off" i="off">
        <a:font>
          <a:latin typeface="Calibri"/>
          <a:ea typeface="Calibri"/>
          <a:cs typeface="Calibri"/>
        </a:font>
        <a:schemeClr val="dk1"/>
      </a:tcTxStyle>
      <a:tcStyle>
        <a:tcBdr>
          <a:left>
            <a:ln w="12700" cap="flat" cmpd="sng">
              <a:solidFill>
                <a:schemeClr val="accent1"/>
              </a:solidFill>
              <a:prstDash val="solid"/>
              <a:round/>
              <a:headEnd type="none" w="sm" len="sm"/>
              <a:tailEnd type="none" w="sm" len="sm"/>
            </a:ln>
          </a:left>
          <a:right>
            <a:ln w="12700" cap="flat" cmpd="sng">
              <a:solidFill>
                <a:schemeClr val="accent1"/>
              </a:solidFill>
              <a:prstDash val="solid"/>
              <a:round/>
              <a:headEnd type="none" w="sm" len="sm"/>
              <a:tailEnd type="none" w="sm" len="sm"/>
            </a:ln>
          </a:right>
          <a:top>
            <a:ln w="12700" cap="flat" cmpd="sng">
              <a:solidFill>
                <a:schemeClr val="accent1"/>
              </a:solidFill>
              <a:prstDash val="solid"/>
              <a:round/>
              <a:headEnd type="none" w="sm" len="sm"/>
              <a:tailEnd type="none" w="sm" len="sm"/>
            </a:ln>
          </a:top>
          <a:bottom>
            <a:ln w="12700" cap="flat" cmpd="sng">
              <a:solidFill>
                <a:schemeClr val="accent1"/>
              </a:solidFill>
              <a:prstDash val="solid"/>
              <a:round/>
              <a:headEnd type="none" w="sm" len="sm"/>
              <a:tailEnd type="none" w="sm" len="sm"/>
            </a:ln>
          </a:bottom>
          <a:insideH>
            <a:ln w="12700" cap="flat" cmpd="sng">
              <a:solidFill>
                <a:schemeClr val="accent1"/>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8ECF4"/>
          </a:solidFill>
        </a:fill>
      </a:tcStyle>
    </a:band1H>
    <a:band2H>
      <a:tcTxStyle/>
      <a:tcStyle>
        <a:tcBdr/>
      </a:tcStyle>
    </a:band2H>
    <a:band1V>
      <a:tcTxStyle/>
      <a:tcStyle>
        <a:tcBdr/>
        <a:fill>
          <a:solidFill>
            <a:srgbClr val="E8ECF4"/>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1"/>
              </a:solidFill>
              <a:prstDash val="solid"/>
              <a:round/>
              <a:headEnd type="none" w="sm" len="sm"/>
              <a:tailEnd type="none" w="sm" len="sm"/>
            </a:ln>
          </a:top>
        </a:tcBdr>
        <a:fill>
          <a:solidFill>
            <a:schemeClr val="l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fill>
          <a:solidFill>
            <a:schemeClr val="accent1"/>
          </a:solidFill>
        </a:fill>
      </a:tcStyle>
    </a:firstRow>
    <a:neCell>
      <a:tcTxStyle/>
      <a:tcStyle>
        <a:tcBdr/>
      </a:tcStyle>
    </a:neCell>
    <a:nwCell>
      <a:tcTxStyle/>
      <a:tcStyle>
        <a:tcBdr/>
      </a:tcStyle>
    </a:nwCel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218" autoAdjust="0"/>
    <p:restoredTop sz="94660"/>
  </p:normalViewPr>
  <p:slideViewPr>
    <p:cSldViewPr snapToGrid="0">
      <p:cViewPr varScale="1">
        <p:scale>
          <a:sx n="107" d="100"/>
          <a:sy n="107" d="100"/>
        </p:scale>
        <p:origin x="1872" y="114"/>
      </p:cViewPr>
      <p:guideLst>
        <p:guide orient="horz" pos="2160"/>
        <p:guide pos="2880"/>
      </p:guideLst>
    </p:cSldViewPr>
  </p:slideViewPr>
  <p:notesTextViewPr>
    <p:cViewPr>
      <p:scale>
        <a:sx n="100" d="100"/>
        <a:sy n="100" d="100"/>
      </p:scale>
      <p:origin x="0" y="0"/>
    </p:cViewPr>
  </p:notesTextViewPr>
  <p:sorterViewPr>
    <p:cViewPr varScale="1">
      <p:scale>
        <a:sx n="1" d="1"/>
        <a:sy n="1" d="1"/>
      </p:scale>
      <p:origin x="0" y="-2796"/>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150"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149"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152"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148" Type="http://schemas.openxmlformats.org/officeDocument/2006/relationships/presProps" Target="presProps.xml"/><Relationship Id="rId15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147" Type="http://customschemas.google.com/relationships/presentationmetadata" Target="metadata"/></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5" name="Google Shape;5;n"/>
          <p:cNvSpPr>
            <a:spLocks noGrp="1" noRot="1" noChangeAspect="1"/>
          </p:cNvSpPr>
          <p:nvPr>
            <p:ph type="sldImg" idx="3"/>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rmAutofit/>
          </a:bodyPr>
          <a:lstStyle>
            <a:lvl1pPr marL="457200" marR="0" lvl="0"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36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Arial"/>
                <a:ea typeface="Arial"/>
                <a:cs typeface="Arial"/>
                <a:sym typeface="Arial"/>
              </a:rPr>
              <a:pPr marL="0" marR="0" lvl="0" indent="0" algn="r" rtl="0">
                <a:spcBef>
                  <a:spcPts val="0"/>
                </a:spcBef>
                <a:spcAft>
                  <a:spcPts val="0"/>
                </a:spcAft>
                <a:buNone/>
              </a:pPr>
              <a:t>‹#›</a:t>
            </a:fld>
            <a:endParaRPr sz="1200" b="0" i="0" u="none" strike="noStrike" cap="none">
              <a:solidFill>
                <a:schemeClr val="dk1"/>
              </a:solidFill>
              <a:latin typeface="Arial"/>
              <a:ea typeface="Arial"/>
              <a:cs typeface="Arial"/>
              <a:sym typeface="Arial"/>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p1: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75" name="Google Shape;375;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6" name="Google Shape;376;p1:notes"/>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a:t>
            </a:fld>
            <a:endParaRPr/>
          </a:p>
        </p:txBody>
      </p:sp>
    </p:spTree>
    <p:extLst>
      <p:ext uri="{BB962C8B-B14F-4D97-AF65-F5344CB8AC3E}">
        <p14:creationId xmlns:p14="http://schemas.microsoft.com/office/powerpoint/2010/main" val="12752570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9550850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134160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032908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156256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80860764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521458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4197830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469102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22633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4196243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1815706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2932567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38983819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5"/>
        <p:cNvGrpSpPr/>
        <p:nvPr/>
      </p:nvGrpSpPr>
      <p:grpSpPr>
        <a:xfrm>
          <a:off x="0" y="0"/>
          <a:ext cx="0" cy="0"/>
          <a:chOff x="0" y="0"/>
          <a:chExt cx="0" cy="0"/>
        </a:xfrm>
      </p:grpSpPr>
      <p:sp>
        <p:nvSpPr>
          <p:cNvPr id="586" name="Google Shape;586;p3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360"/>
              </a:spcBef>
              <a:spcAft>
                <a:spcPts val="0"/>
              </a:spcAft>
              <a:buNone/>
            </a:pPr>
            <a:endParaRPr/>
          </a:p>
        </p:txBody>
      </p:sp>
      <p:sp>
        <p:nvSpPr>
          <p:cNvPr id="587" name="Google Shape;587;p38:notes"/>
          <p:cNvSpPr>
            <a:spLocks noGrp="1" noRot="1" noChangeAspect="1"/>
          </p:cNvSpPr>
          <p:nvPr>
            <p:ph type="sldImg" idx="2"/>
          </p:nvPr>
        </p:nvSpPr>
        <p:spPr>
          <a:xfrm>
            <a:off x="11430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2780404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1_Title Slide" type="title">
  <p:cSld name="TITLE">
    <p:spTree>
      <p:nvGrpSpPr>
        <p:cNvPr id="1" name="Shape 15"/>
        <p:cNvGrpSpPr/>
        <p:nvPr/>
      </p:nvGrpSpPr>
      <p:grpSpPr>
        <a:xfrm>
          <a:off x="0" y="0"/>
          <a:ext cx="0" cy="0"/>
          <a:chOff x="0" y="0"/>
          <a:chExt cx="0" cy="0"/>
        </a:xfrm>
      </p:grpSpPr>
      <p:sp>
        <p:nvSpPr>
          <p:cNvPr id="16" name="Google Shape;16;p9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7" name="Google Shape;17;p9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9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123FC7C7-8584-4ADF-ADDA-92F291AF267F}" type="datetime1">
              <a:rPr lang="en-US" smtClean="0"/>
              <a:t>1/28/2022</a:t>
            </a:fld>
            <a:endParaRPr/>
          </a:p>
        </p:txBody>
      </p:sp>
      <p:sp>
        <p:nvSpPr>
          <p:cNvPr id="19" name="Google Shape;19;p9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IT, TCE</a:t>
            </a:r>
            <a:endParaRPr/>
          </a:p>
        </p:txBody>
      </p:sp>
      <p:sp>
        <p:nvSpPr>
          <p:cNvPr id="20" name="Google Shape;20;p9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p:cSld name="Title Slide">
    <p:bg>
      <p:bgPr>
        <a:solidFill>
          <a:schemeClr val="lt1"/>
        </a:solidFill>
        <a:effectLst/>
      </p:bgPr>
    </p:bg>
    <p:spTree>
      <p:nvGrpSpPr>
        <p:cNvPr id="1" name="Shape 21"/>
        <p:cNvGrpSpPr/>
        <p:nvPr/>
      </p:nvGrpSpPr>
      <p:grpSpPr>
        <a:xfrm>
          <a:off x="0" y="0"/>
          <a:ext cx="0" cy="0"/>
          <a:chOff x="0" y="0"/>
          <a:chExt cx="0" cy="0"/>
        </a:xfrm>
      </p:grpSpPr>
      <p:pic>
        <p:nvPicPr>
          <p:cNvPr id="22" name="Google Shape;22;p94" descr="tce.JPG"/>
          <p:cNvPicPr preferRelativeResize="0"/>
          <p:nvPr/>
        </p:nvPicPr>
        <p:blipFill rotWithShape="1">
          <a:blip r:embed="rId2">
            <a:alphaModFix/>
          </a:blip>
          <a:srcRect/>
          <a:stretch/>
        </p:blipFill>
        <p:spPr>
          <a:xfrm>
            <a:off x="0" y="0"/>
            <a:ext cx="9144000" cy="6858000"/>
          </a:xfrm>
          <a:prstGeom prst="rect">
            <a:avLst/>
          </a:prstGeom>
          <a:noFill/>
          <a:ln>
            <a:noFill/>
          </a:ln>
        </p:spPr>
      </p:pic>
      <p:sp>
        <p:nvSpPr>
          <p:cNvPr id="23" name="Google Shape;23;p9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solidFill>
                  <a:srgbClr val="898989"/>
                </a:solidFill>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7E11FF40-08A6-41AA-8312-56EA69DF4127}" type="datetime1">
              <a:rPr lang="en-US" smtClean="0"/>
              <a:t>1/28/2022</a:t>
            </a:fld>
            <a:endParaRPr/>
          </a:p>
        </p:txBody>
      </p:sp>
      <p:sp>
        <p:nvSpPr>
          <p:cNvPr id="24" name="Google Shape;24;p9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IT, TCE</a:t>
            </a:r>
            <a:endParaRPr/>
          </a:p>
        </p:txBody>
      </p:sp>
      <p:sp>
        <p:nvSpPr>
          <p:cNvPr id="25" name="Google Shape;25;p9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2"/>
        <p:cNvGrpSpPr/>
        <p:nvPr/>
      </p:nvGrpSpPr>
      <p:grpSpPr>
        <a:xfrm>
          <a:off x="0" y="0"/>
          <a:ext cx="0" cy="0"/>
          <a:chOff x="0" y="0"/>
          <a:chExt cx="0" cy="0"/>
        </a:xfrm>
      </p:grpSpPr>
      <p:sp>
        <p:nvSpPr>
          <p:cNvPr id="83" name="Google Shape;83;p10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4" name="Google Shape;84;p10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B48E8407-8992-4F87-B071-7CCCE3176EE2}" type="datetime1">
              <a:rPr lang="en-US" smtClean="0"/>
              <a:t>1/28/2022</a:t>
            </a:fld>
            <a:endParaRPr/>
          </a:p>
        </p:txBody>
      </p:sp>
      <p:sp>
        <p:nvSpPr>
          <p:cNvPr id="85" name="Google Shape;85;p10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IT, TCE</a:t>
            </a:r>
            <a:endParaRPr/>
          </a:p>
        </p:txBody>
      </p:sp>
      <p:sp>
        <p:nvSpPr>
          <p:cNvPr id="86" name="Google Shape;86;p10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87"/>
        <p:cNvGrpSpPr/>
        <p:nvPr/>
      </p:nvGrpSpPr>
      <p:grpSpPr>
        <a:xfrm>
          <a:off x="0" y="0"/>
          <a:ext cx="0" cy="0"/>
          <a:chOff x="0" y="0"/>
          <a:chExt cx="0" cy="0"/>
        </a:xfrm>
      </p:grpSpPr>
      <p:sp>
        <p:nvSpPr>
          <p:cNvPr id="88" name="Google Shape;88;p107"/>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Autofit/>
          </a:bodyPr>
          <a:lstStyle>
            <a:lvl1pPr lvl="0" algn="l">
              <a:spcBef>
                <a:spcPts val="0"/>
              </a:spcBef>
              <a:spcAft>
                <a:spcPts val="0"/>
              </a:spcAft>
              <a:buSzPts val="1400"/>
              <a:buNone/>
              <a:defRPr sz="2000" b="1"/>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89" name="Google Shape;89;p107"/>
          <p:cNvSpPr>
            <a:spLocks noGrp="1"/>
          </p:cNvSpPr>
          <p:nvPr>
            <p:ph type="pic" idx="2"/>
          </p:nvPr>
        </p:nvSpPr>
        <p:spPr>
          <a:xfrm>
            <a:off x="1792288" y="612775"/>
            <a:ext cx="5486400" cy="4114800"/>
          </a:xfrm>
          <a:prstGeom prst="rect">
            <a:avLst/>
          </a:prstGeom>
          <a:noFill/>
          <a:ln>
            <a:noFill/>
          </a:ln>
        </p:spPr>
        <p:txBody>
          <a:bodyPr spcFirstLastPara="1" wrap="square" lIns="91425" tIns="45700" rIns="91425" bIns="45700" anchor="t" anchorCtr="0">
            <a:noAutofit/>
          </a:bodyPr>
          <a:lstStyle>
            <a:lvl1pPr marR="0" lvl="0" algn="l" rtl="0">
              <a:spcBef>
                <a:spcPts val="64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spcBef>
                <a:spcPts val="56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spcBef>
                <a:spcPts val="48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spcBef>
                <a:spcPts val="4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90" name="Google Shape;90;p107"/>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91" name="Google Shape;91;p10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4B77B89B-BFCC-4B14-AA22-3D3F29ABB225}" type="datetime1">
              <a:rPr lang="en-US" smtClean="0"/>
              <a:t>1/28/2022</a:t>
            </a:fld>
            <a:endParaRPr/>
          </a:p>
        </p:txBody>
      </p:sp>
      <p:sp>
        <p:nvSpPr>
          <p:cNvPr id="92" name="Google Shape;92;p10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IT, TCE</a:t>
            </a:r>
            <a:endParaRPr/>
          </a:p>
        </p:txBody>
      </p:sp>
      <p:sp>
        <p:nvSpPr>
          <p:cNvPr id="93" name="Google Shape;93;p10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94"/>
        <p:cNvGrpSpPr/>
        <p:nvPr/>
      </p:nvGrpSpPr>
      <p:grpSpPr>
        <a:xfrm>
          <a:off x="0" y="0"/>
          <a:ext cx="0" cy="0"/>
          <a:chOff x="0" y="0"/>
          <a:chExt cx="0" cy="0"/>
        </a:xfrm>
      </p:grpSpPr>
      <p:sp>
        <p:nvSpPr>
          <p:cNvPr id="95" name="Google Shape;95;p108"/>
          <p:cNvSpPr txBox="1">
            <a:spLocks noGrp="1"/>
          </p:cNvSpPr>
          <p:nvPr>
            <p:ph type="title"/>
          </p:nvPr>
        </p:nvSpPr>
        <p:spPr>
          <a:xfrm>
            <a:off x="457200" y="70408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96" name="Google Shape;96;p108"/>
          <p:cNvSpPr txBox="1">
            <a:spLocks noGrp="1"/>
          </p:cNvSpPr>
          <p:nvPr>
            <p:ph type="body" idx="1"/>
          </p:nvPr>
        </p:nvSpPr>
        <p:spPr>
          <a:xfrm>
            <a:off x="457200" y="1920085"/>
            <a:ext cx="4038600" cy="4434840"/>
          </a:xfrm>
          <a:prstGeom prst="rect">
            <a:avLst/>
          </a:prstGeom>
          <a:noFill/>
          <a:ln>
            <a:noFill/>
          </a:ln>
        </p:spPr>
        <p:txBody>
          <a:bodyPr spcFirstLastPara="1" wrap="square" lIns="91425" tIns="45700" rIns="91425" bIns="45700" anchor="t" anchorCtr="0">
            <a:noAutofit/>
          </a:bodyPr>
          <a:lstStyle>
            <a:lvl1pPr marL="457200" lvl="0" indent="-393700" algn="l">
              <a:spcBef>
                <a:spcPts val="520"/>
              </a:spcBef>
              <a:spcAft>
                <a:spcPts val="0"/>
              </a:spcAft>
              <a:buClr>
                <a:schemeClr val="dk1"/>
              </a:buClr>
              <a:buSzPts val="2600"/>
              <a:buChar char="•"/>
              <a:defRPr sz="26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7" name="Google Shape;97;p108"/>
          <p:cNvSpPr txBox="1">
            <a:spLocks noGrp="1"/>
          </p:cNvSpPr>
          <p:nvPr>
            <p:ph type="body" idx="2"/>
          </p:nvPr>
        </p:nvSpPr>
        <p:spPr>
          <a:xfrm>
            <a:off x="4648200" y="1920085"/>
            <a:ext cx="4038600" cy="4434840"/>
          </a:xfrm>
          <a:prstGeom prst="rect">
            <a:avLst/>
          </a:prstGeom>
          <a:noFill/>
          <a:ln>
            <a:noFill/>
          </a:ln>
        </p:spPr>
        <p:txBody>
          <a:bodyPr spcFirstLastPara="1" wrap="square" lIns="91425" tIns="45700" rIns="91425" bIns="45700" anchor="t" anchorCtr="0">
            <a:noAutofit/>
          </a:bodyPr>
          <a:lstStyle>
            <a:lvl1pPr marL="457200" lvl="0" indent="-393700" algn="l">
              <a:spcBef>
                <a:spcPts val="520"/>
              </a:spcBef>
              <a:spcAft>
                <a:spcPts val="0"/>
              </a:spcAft>
              <a:buClr>
                <a:schemeClr val="dk1"/>
              </a:buClr>
              <a:buSzPts val="2600"/>
              <a:buChar char="•"/>
              <a:defRPr sz="26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98" name="Google Shape;98;p10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2351E9CC-FC23-4C4B-AB7D-9625789A9662}" type="datetime1">
              <a:rPr lang="en-US" smtClean="0"/>
              <a:t>1/28/2022</a:t>
            </a:fld>
            <a:endParaRPr/>
          </a:p>
        </p:txBody>
      </p:sp>
      <p:sp>
        <p:nvSpPr>
          <p:cNvPr id="99" name="Google Shape;99;p10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IT, TCE</a:t>
            </a:r>
            <a:endParaRPr/>
          </a:p>
        </p:txBody>
      </p:sp>
      <p:sp>
        <p:nvSpPr>
          <p:cNvPr id="100" name="Google Shape;100;p10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01"/>
        <p:cNvGrpSpPr/>
        <p:nvPr/>
      </p:nvGrpSpPr>
      <p:grpSpPr>
        <a:xfrm>
          <a:off x="0" y="0"/>
          <a:ext cx="0" cy="0"/>
          <a:chOff x="0" y="0"/>
          <a:chExt cx="0" cy="0"/>
        </a:xfrm>
      </p:grpSpPr>
      <p:sp>
        <p:nvSpPr>
          <p:cNvPr id="102" name="Google Shape;102;p10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EF88C1EB-BFEF-4D79-9C24-50013F33426F}" type="datetime1">
              <a:rPr lang="en-US" smtClean="0"/>
              <a:t>1/28/2022</a:t>
            </a:fld>
            <a:endParaRPr/>
          </a:p>
        </p:txBody>
      </p:sp>
      <p:sp>
        <p:nvSpPr>
          <p:cNvPr id="103" name="Google Shape;103;p10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IT, TCE</a:t>
            </a:r>
            <a:endParaRPr/>
          </a:p>
        </p:txBody>
      </p:sp>
      <p:sp>
        <p:nvSpPr>
          <p:cNvPr id="104" name="Google Shape;104;p10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05"/>
        <p:cNvGrpSpPr/>
        <p:nvPr/>
      </p:nvGrpSpPr>
      <p:grpSpPr>
        <a:xfrm>
          <a:off x="0" y="0"/>
          <a:ext cx="0" cy="0"/>
          <a:chOff x="0" y="0"/>
          <a:chExt cx="0" cy="0"/>
        </a:xfrm>
      </p:grpSpPr>
      <p:sp>
        <p:nvSpPr>
          <p:cNvPr id="106" name="Google Shape;106;p110"/>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ctr">
              <a:spcBef>
                <a:spcPts val="0"/>
              </a:spcBef>
              <a:spcAft>
                <a:spcPts val="0"/>
              </a:spcAft>
              <a:buSzPts val="1400"/>
              <a:buNone/>
              <a:defRPr/>
            </a:lvl2pPr>
            <a:lvl3pPr lvl="2" algn="ctr">
              <a:spcBef>
                <a:spcPts val="0"/>
              </a:spcBef>
              <a:spcAft>
                <a:spcPts val="0"/>
              </a:spcAft>
              <a:buSzPts val="1400"/>
              <a:buNone/>
              <a:defRPr/>
            </a:lvl3pPr>
            <a:lvl4pPr lvl="3" algn="ctr">
              <a:spcBef>
                <a:spcPts val="0"/>
              </a:spcBef>
              <a:spcAft>
                <a:spcPts val="0"/>
              </a:spcAft>
              <a:buSzPts val="1400"/>
              <a:buNone/>
              <a:defRPr/>
            </a:lvl4pPr>
            <a:lvl5pPr lvl="4" algn="ctr">
              <a:spcBef>
                <a:spcPts val="0"/>
              </a:spcBef>
              <a:spcAft>
                <a:spcPts val="0"/>
              </a:spcAft>
              <a:buSzPts val="1400"/>
              <a:buNone/>
              <a:defRPr/>
            </a:lvl5pPr>
            <a:lvl6pPr lvl="5" algn="ctr">
              <a:spcBef>
                <a:spcPts val="0"/>
              </a:spcBef>
              <a:spcAft>
                <a:spcPts val="0"/>
              </a:spcAft>
              <a:buSzPts val="1400"/>
              <a:buNone/>
              <a:defRPr/>
            </a:lvl6pPr>
            <a:lvl7pPr lvl="6" algn="ctr">
              <a:spcBef>
                <a:spcPts val="0"/>
              </a:spcBef>
              <a:spcAft>
                <a:spcPts val="0"/>
              </a:spcAft>
              <a:buSzPts val="1400"/>
              <a:buNone/>
              <a:defRPr/>
            </a:lvl7pPr>
            <a:lvl8pPr lvl="7" algn="ctr">
              <a:spcBef>
                <a:spcPts val="0"/>
              </a:spcBef>
              <a:spcAft>
                <a:spcPts val="0"/>
              </a:spcAft>
              <a:buSzPts val="1400"/>
              <a:buNone/>
              <a:defRPr/>
            </a:lvl8pPr>
            <a:lvl9pPr lvl="8" algn="ctr">
              <a:spcBef>
                <a:spcPts val="0"/>
              </a:spcBef>
              <a:spcAft>
                <a:spcPts val="0"/>
              </a:spcAft>
              <a:buSzPts val="1400"/>
              <a:buNone/>
              <a:defRPr/>
            </a:lvl9pPr>
          </a:lstStyle>
          <a:p>
            <a:endParaRPr/>
          </a:p>
        </p:txBody>
      </p:sp>
      <p:sp>
        <p:nvSpPr>
          <p:cNvPr id="107" name="Google Shape;107;p110"/>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08" name="Google Shape;108;p110"/>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09" name="Google Shape;109;p110"/>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110" name="Google Shape;110;p110"/>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111" name="Google Shape;111;p1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fld id="{8F74B95A-D17B-48A4-A34E-F41E65DA0C28}" type="datetime1">
              <a:rPr lang="en-US" smtClean="0"/>
              <a:t>1/28/2022</a:t>
            </a:fld>
            <a:endParaRPr/>
          </a:p>
        </p:txBody>
      </p:sp>
      <p:sp>
        <p:nvSpPr>
          <p:cNvPr id="112" name="Google Shape;112;p1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r>
              <a:rPr lang="en-US"/>
              <a:t>Department of IT, TCE</a:t>
            </a:r>
            <a:endParaRPr/>
          </a:p>
        </p:txBody>
      </p:sp>
      <p:sp>
        <p:nvSpPr>
          <p:cNvPr id="113" name="Google Shape;113;p1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spcAft>
                <a:spcPts val="0"/>
              </a:spcAft>
              <a:buNone/>
              <a:defRPr/>
            </a:lvl1pPr>
            <a:lvl2pPr marL="0" lvl="1" indent="0" algn="r">
              <a:spcBef>
                <a:spcPts val="0"/>
              </a:spcBef>
              <a:spcAft>
                <a:spcPts val="0"/>
              </a:spcAft>
              <a:buNone/>
              <a:defRPr/>
            </a:lvl2pPr>
            <a:lvl3pPr marL="0" lvl="2" indent="0" algn="r">
              <a:spcBef>
                <a:spcPts val="0"/>
              </a:spcBef>
              <a:spcAft>
                <a:spcPts val="0"/>
              </a:spcAft>
              <a:buNone/>
              <a:defRPr/>
            </a:lvl3pPr>
            <a:lvl4pPr marL="0" lvl="3" indent="0" algn="r">
              <a:spcBef>
                <a:spcPts val="0"/>
              </a:spcBef>
              <a:spcAft>
                <a:spcPts val="0"/>
              </a:spcAft>
              <a:buNone/>
              <a:defRPr/>
            </a:lvl4pPr>
            <a:lvl5pPr marL="0" lvl="4" indent="0" algn="r">
              <a:spcBef>
                <a:spcPts val="0"/>
              </a:spcBef>
              <a:spcAft>
                <a:spcPts val="0"/>
              </a:spcAft>
              <a:buNone/>
              <a:defRPr/>
            </a:lvl5pPr>
            <a:lvl6pPr marL="0" lvl="5" indent="0" algn="r">
              <a:spcBef>
                <a:spcPts val="0"/>
              </a:spcBef>
              <a:spcAft>
                <a:spcPts val="0"/>
              </a:spcAft>
              <a:buNone/>
              <a:defRPr/>
            </a:lvl6pPr>
            <a:lvl7pPr marL="0" lvl="6" indent="0" algn="r">
              <a:spcBef>
                <a:spcPts val="0"/>
              </a:spcBef>
              <a:spcAft>
                <a:spcPts val="0"/>
              </a:spcAft>
              <a:buNone/>
              <a:defRPr/>
            </a:lvl7pPr>
            <a:lvl8pPr marL="0" lvl="7" indent="0" algn="r">
              <a:spcBef>
                <a:spcPts val="0"/>
              </a:spcBef>
              <a:spcAft>
                <a:spcPts val="0"/>
              </a:spcAft>
              <a:buNone/>
              <a:defRPr/>
            </a:lvl8pPr>
            <a:lvl9pPr marL="0" lvl="8" indent="0" algn="r">
              <a:spcBef>
                <a:spcPts val="0"/>
              </a:spcBef>
              <a:spcAft>
                <a:spcPts val="0"/>
              </a:spcAft>
              <a:buNone/>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92"/>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1pPr>
            <a:lvl2pPr marR="0" lvl="1"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2pPr>
            <a:lvl3pPr marR="0" lvl="2"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3pPr>
            <a:lvl4pPr marR="0" lvl="3"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4pPr>
            <a:lvl5pPr marR="0" lvl="4"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5pPr>
            <a:lvl6pPr marR="0" lvl="5"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6pPr>
            <a:lvl7pPr marR="0" lvl="6"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7pPr>
            <a:lvl8pPr marR="0" lvl="7"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8pPr>
            <a:lvl9pPr marR="0" lvl="8" algn="ctr" rtl="0">
              <a:spcBef>
                <a:spcPts val="0"/>
              </a:spcBef>
              <a:spcAft>
                <a:spcPts val="0"/>
              </a:spcAft>
              <a:buSzPts val="1400"/>
              <a:buNone/>
              <a:defRPr sz="4400" b="0" i="0" u="none" strike="noStrike" cap="none">
                <a:solidFill>
                  <a:schemeClr val="dk1"/>
                </a:solidFill>
                <a:latin typeface="Calibri"/>
                <a:ea typeface="Calibri"/>
                <a:cs typeface="Calibri"/>
                <a:sym typeface="Calibri"/>
              </a:defRPr>
            </a:lvl9pPr>
          </a:lstStyle>
          <a:p>
            <a:endParaRPr/>
          </a:p>
        </p:txBody>
      </p:sp>
      <p:sp>
        <p:nvSpPr>
          <p:cNvPr id="11" name="Google Shape;11;p92"/>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2" name="Google Shape;12;p9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fld id="{362B43DD-11DF-444E-8F3D-39673D098B7D}" type="datetime1">
              <a:rPr lang="en-US" smtClean="0"/>
              <a:t>1/28/2022</a:t>
            </a:fld>
            <a:endParaRPr/>
          </a:p>
        </p:txBody>
      </p:sp>
      <p:sp>
        <p:nvSpPr>
          <p:cNvPr id="13" name="Google Shape;13;p9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r>
              <a:rPr lang="en-US"/>
              <a:t>Department of IT, TCE</a:t>
            </a:r>
            <a:endParaRPr/>
          </a:p>
        </p:txBody>
      </p:sp>
      <p:sp>
        <p:nvSpPr>
          <p:cNvPr id="14" name="Google Shape;14;p9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spcAft>
                <a:spcPts val="0"/>
              </a:spcAft>
              <a:buNone/>
              <a:defRPr sz="1200" b="0" i="0" u="none" strike="noStrike" cap="none">
                <a:solidFill>
                  <a:srgbClr val="888888"/>
                </a:solidFill>
                <a:latin typeface="Calibri"/>
                <a:ea typeface="Calibri"/>
                <a:cs typeface="Calibri"/>
                <a:sym typeface="Calibri"/>
              </a:defRPr>
            </a:lvl1pPr>
            <a:lvl2pPr marL="0" marR="0" lvl="1" indent="0" algn="r" rtl="0">
              <a:spcBef>
                <a:spcPts val="0"/>
              </a:spcBef>
              <a:spcAft>
                <a:spcPts val="0"/>
              </a:spcAft>
              <a:buNone/>
              <a:defRPr sz="1200" b="0" i="0" u="none" strike="noStrike" cap="none">
                <a:solidFill>
                  <a:srgbClr val="888888"/>
                </a:solidFill>
                <a:latin typeface="Calibri"/>
                <a:ea typeface="Calibri"/>
                <a:cs typeface="Calibri"/>
                <a:sym typeface="Calibri"/>
              </a:defRPr>
            </a:lvl2pPr>
            <a:lvl3pPr marL="0" marR="0" lvl="2" indent="0" algn="r" rtl="0">
              <a:spcBef>
                <a:spcPts val="0"/>
              </a:spcBef>
              <a:spcAft>
                <a:spcPts val="0"/>
              </a:spcAft>
              <a:buNone/>
              <a:defRPr sz="1200" b="0" i="0" u="none" strike="noStrike" cap="none">
                <a:solidFill>
                  <a:srgbClr val="888888"/>
                </a:solidFill>
                <a:latin typeface="Calibri"/>
                <a:ea typeface="Calibri"/>
                <a:cs typeface="Calibri"/>
                <a:sym typeface="Calibri"/>
              </a:defRPr>
            </a:lvl3pPr>
            <a:lvl4pPr marL="0" marR="0" lvl="3" indent="0" algn="r" rtl="0">
              <a:spcBef>
                <a:spcPts val="0"/>
              </a:spcBef>
              <a:spcAft>
                <a:spcPts val="0"/>
              </a:spcAft>
              <a:buNone/>
              <a:defRPr sz="1200" b="0" i="0" u="none" strike="noStrike" cap="none">
                <a:solidFill>
                  <a:srgbClr val="888888"/>
                </a:solidFill>
                <a:latin typeface="Calibri"/>
                <a:ea typeface="Calibri"/>
                <a:cs typeface="Calibri"/>
                <a:sym typeface="Calibri"/>
              </a:defRPr>
            </a:lvl4pPr>
            <a:lvl5pPr marL="0" marR="0" lvl="4" indent="0" algn="r" rtl="0">
              <a:spcBef>
                <a:spcPts val="0"/>
              </a:spcBef>
              <a:spcAft>
                <a:spcPts val="0"/>
              </a:spcAft>
              <a:buNone/>
              <a:defRPr sz="1200" b="0" i="0" u="none" strike="noStrike" cap="none">
                <a:solidFill>
                  <a:srgbClr val="888888"/>
                </a:solidFill>
                <a:latin typeface="Calibri"/>
                <a:ea typeface="Calibri"/>
                <a:cs typeface="Calibri"/>
                <a:sym typeface="Calibri"/>
              </a:defRPr>
            </a:lvl5pPr>
            <a:lvl6pPr marL="0" marR="0" lvl="5" indent="0" algn="r" rtl="0">
              <a:spcBef>
                <a:spcPts val="0"/>
              </a:spcBef>
              <a:spcAft>
                <a:spcPts val="0"/>
              </a:spcAft>
              <a:buNone/>
              <a:defRPr sz="1200" b="0" i="0" u="none" strike="noStrike" cap="none">
                <a:solidFill>
                  <a:srgbClr val="888888"/>
                </a:solidFill>
                <a:latin typeface="Calibri"/>
                <a:ea typeface="Calibri"/>
                <a:cs typeface="Calibri"/>
                <a:sym typeface="Calibri"/>
              </a:defRPr>
            </a:lvl6pPr>
            <a:lvl7pPr marL="0" marR="0" lvl="6" indent="0" algn="r" rtl="0">
              <a:spcBef>
                <a:spcPts val="0"/>
              </a:spcBef>
              <a:spcAft>
                <a:spcPts val="0"/>
              </a:spcAft>
              <a:buNone/>
              <a:defRPr sz="1200" b="0" i="0" u="none" strike="noStrike" cap="none">
                <a:solidFill>
                  <a:srgbClr val="888888"/>
                </a:solidFill>
                <a:latin typeface="Calibri"/>
                <a:ea typeface="Calibri"/>
                <a:cs typeface="Calibri"/>
                <a:sym typeface="Calibri"/>
              </a:defRPr>
            </a:lvl7pPr>
            <a:lvl8pPr marL="0" marR="0" lvl="7" indent="0" algn="r" rtl="0">
              <a:spcBef>
                <a:spcPts val="0"/>
              </a:spcBef>
              <a:spcAft>
                <a:spcPts val="0"/>
              </a:spcAft>
              <a:buNone/>
              <a:defRPr sz="1200" b="0" i="0" u="none" strike="noStrike" cap="none">
                <a:solidFill>
                  <a:srgbClr val="888888"/>
                </a:solidFill>
                <a:latin typeface="Calibri"/>
                <a:ea typeface="Calibri"/>
                <a:cs typeface="Calibri"/>
                <a:sym typeface="Calibri"/>
              </a:defRPr>
            </a:lvl8pPr>
            <a:lvl9pPr marL="0" marR="0" lvl="8" indent="0" algn="r" rtl="0">
              <a:spcBef>
                <a:spcPts val="0"/>
              </a:spcBef>
              <a:spcAft>
                <a:spcPts val="0"/>
              </a:spcAft>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62" r:id="rId3"/>
    <p:sldLayoutId id="2147483663" r:id="rId4"/>
    <p:sldLayoutId id="2147483664" r:id="rId5"/>
    <p:sldLayoutId id="2147483665" r:id="rId6"/>
    <p:sldLayoutId id="2147483666" r:id="rId7"/>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hyperlink" Target="https://drive.google.com/drive/u/0/folders/1VMZVJf6GxUdL9KxYTMi7mqpOlRTVK7GJ" TargetMode="External"/><Relationship Id="rId5" Type="http://schemas.openxmlformats.org/officeDocument/2006/relationships/hyperlink" Target="https://colab.research.google.com/drive/1wIfK1Gw7NL_gyBsmRK6PgC-Za5pCZU0F" TargetMode="External"/><Relationship Id="rId4" Type="http://schemas.openxmlformats.org/officeDocument/2006/relationships/image" Target="../media/image19.png"/></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hyperlink" Target="https://colab.research.google.com/drive/1DMbmr1AuK8yKow9sQeOgDFaklaJxGX_Q?usp=sharing"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hyperlink" Target="http://localhost:8080/"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9" name="Google Shape;379;p72"/>
          <p:cNvSpPr txBox="1">
            <a:spLocks noGrp="1"/>
          </p:cNvSpPr>
          <p:nvPr>
            <p:ph type="ctrTitle"/>
          </p:nvPr>
        </p:nvSpPr>
        <p:spPr>
          <a:xfrm>
            <a:off x="268941" y="2414732"/>
            <a:ext cx="8776447" cy="479425"/>
          </a:xfrm>
          <a:prstGeom prst="rect">
            <a:avLst/>
          </a:prstGeom>
          <a:gradFill>
            <a:gsLst>
              <a:gs pos="0">
                <a:srgbClr val="FFEFD1"/>
              </a:gs>
              <a:gs pos="64999">
                <a:srgbClr val="F0EBD5"/>
              </a:gs>
              <a:gs pos="100000">
                <a:srgbClr val="D1C39F"/>
              </a:gs>
            </a:gsLst>
            <a:lin ang="5400000" scaled="0"/>
          </a:gradFill>
          <a:ln>
            <a:noFill/>
          </a:ln>
        </p:spPr>
        <p:txBody>
          <a:bodyPr spcFirstLastPara="1" wrap="square" lIns="91425" tIns="45700" rIns="91425" bIns="45700" anchor="ctr" anchorCtr="0">
            <a:noAutofit/>
          </a:bodyPr>
          <a:lstStyle/>
          <a:p>
            <a:pPr algn="l"/>
            <a:r>
              <a:rPr lang="en-US" sz="3200" b="1" dirty="0"/>
              <a:t>TEXT SUMMARIZATION USING NLP APPROACHES</a:t>
            </a:r>
            <a:endParaRPr sz="3100" b="1" cap="none" dirty="0">
              <a:solidFill>
                <a:srgbClr val="3A1A62"/>
              </a:solidFill>
              <a:latin typeface="Arial Narrow"/>
              <a:ea typeface="Arial Narrow"/>
              <a:cs typeface="Arial Narrow"/>
              <a:sym typeface="Arial Narrow"/>
            </a:endParaRPr>
          </a:p>
        </p:txBody>
      </p:sp>
      <p:sp>
        <p:nvSpPr>
          <p:cNvPr id="381" name="Google Shape;381;p7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a:t>
            </a:fld>
            <a:endParaRPr/>
          </a:p>
        </p:txBody>
      </p:sp>
      <p:sp>
        <p:nvSpPr>
          <p:cNvPr id="382" name="Google Shape;382;p7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SzPts val="1400"/>
              <a:buNone/>
            </a:pPr>
            <a:r>
              <a:rPr lang="en-IN" dirty="0"/>
              <a:t>28/01/2022</a:t>
            </a:r>
            <a:endParaRPr dirty="0"/>
          </a:p>
        </p:txBody>
      </p:sp>
      <p:sp>
        <p:nvSpPr>
          <p:cNvPr id="383" name="Google Shape;383;p7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400"/>
              <a:buNone/>
            </a:pPr>
            <a:r>
              <a:rPr lang="en-US"/>
              <a:t>Department of IT, TCE</a:t>
            </a:r>
            <a:endParaRPr/>
          </a:p>
        </p:txBody>
      </p:sp>
      <p:pic>
        <p:nvPicPr>
          <p:cNvPr id="2" name="Picture 1"/>
          <p:cNvPicPr>
            <a:picLocks noChangeAspect="1"/>
          </p:cNvPicPr>
          <p:nvPr/>
        </p:nvPicPr>
        <p:blipFill>
          <a:blip r:embed="rId3"/>
          <a:stretch>
            <a:fillRect/>
          </a:stretch>
        </p:blipFill>
        <p:spPr>
          <a:xfrm>
            <a:off x="0" y="9144"/>
            <a:ext cx="9144000" cy="904875"/>
          </a:xfrm>
          <a:prstGeom prst="rect">
            <a:avLst/>
          </a:prstGeom>
        </p:spPr>
      </p:pic>
      <p:sp>
        <p:nvSpPr>
          <p:cNvPr id="8" name="Google Shape;379;p72"/>
          <p:cNvSpPr txBox="1">
            <a:spLocks/>
          </p:cNvSpPr>
          <p:nvPr/>
        </p:nvSpPr>
        <p:spPr>
          <a:xfrm>
            <a:off x="4823012" y="4067001"/>
            <a:ext cx="3900266" cy="1526036"/>
          </a:xfrm>
          <a:prstGeom prst="rect">
            <a:avLst/>
          </a:prstGeom>
          <a:gradFill>
            <a:gsLst>
              <a:gs pos="0">
                <a:srgbClr val="FFEFD1"/>
              </a:gs>
              <a:gs pos="64999">
                <a:srgbClr val="F0EBD5"/>
              </a:gs>
              <a:gs pos="100000">
                <a:srgbClr val="D1C39F"/>
              </a:gs>
            </a:gsLst>
            <a:lin ang="5400000" scaled="0"/>
          </a:gra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1pPr>
            <a:lvl2pPr marR="0" lvl="1"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9pPr>
          </a:lstStyle>
          <a:p>
            <a:pPr algn="l"/>
            <a:r>
              <a:rPr lang="en-IN" sz="2000" b="1" dirty="0">
                <a:solidFill>
                  <a:srgbClr val="3A1A62"/>
                </a:solidFill>
                <a:latin typeface="Arial Narrow"/>
              </a:rPr>
              <a:t>            </a:t>
            </a:r>
            <a:r>
              <a:rPr lang="en-IN" sz="2400" b="1" i="0" u="sng" dirty="0">
                <a:solidFill>
                  <a:srgbClr val="3A1A62"/>
                </a:solidFill>
                <a:effectLst/>
                <a:latin typeface="Arial Narrow"/>
              </a:rPr>
              <a:t>Team Members:</a:t>
            </a:r>
            <a:br>
              <a:rPr lang="en-IN" sz="2400" dirty="0"/>
            </a:br>
            <a:r>
              <a:rPr lang="en-US" sz="2400" b="1" dirty="0">
                <a:solidFill>
                  <a:srgbClr val="3A1A62"/>
                </a:solidFill>
                <a:latin typeface="Arial Narrow"/>
                <a:ea typeface="Arial Narrow"/>
                <a:cs typeface="Arial Narrow"/>
                <a:sym typeface="Arial Narrow"/>
              </a:rPr>
              <a:t>MADHAVAN R (20IT046)</a:t>
            </a:r>
            <a:endParaRPr lang="en-US" dirty="0"/>
          </a:p>
          <a:p>
            <a:pPr algn="l"/>
            <a:r>
              <a:rPr lang="en-US" sz="2400" b="1" dirty="0">
                <a:solidFill>
                  <a:srgbClr val="3A1A62"/>
                </a:solidFill>
                <a:latin typeface="Arial Narrow"/>
                <a:ea typeface="Arial Narrow"/>
                <a:cs typeface="Arial Narrow"/>
                <a:sym typeface="Arial Narrow"/>
              </a:rPr>
              <a:t>SUBHASANKAR V B (20IT104)</a:t>
            </a:r>
            <a:endParaRPr lang="en-US" sz="2400" b="1" dirty="0">
              <a:solidFill>
                <a:srgbClr val="3A1A62"/>
              </a:solidFill>
              <a:latin typeface="Arial Narrow"/>
              <a:ea typeface="Arial Narrow"/>
              <a:cs typeface="Arial Narrow"/>
            </a:endParaRPr>
          </a:p>
        </p:txBody>
      </p:sp>
      <p:sp>
        <p:nvSpPr>
          <p:cNvPr id="9" name="Google Shape;379;p72"/>
          <p:cNvSpPr txBox="1">
            <a:spLocks/>
          </p:cNvSpPr>
          <p:nvPr/>
        </p:nvSpPr>
        <p:spPr>
          <a:xfrm>
            <a:off x="514017" y="4115181"/>
            <a:ext cx="3137905" cy="1477398"/>
          </a:xfrm>
          <a:prstGeom prst="rect">
            <a:avLst/>
          </a:prstGeom>
          <a:gradFill>
            <a:gsLst>
              <a:gs pos="0">
                <a:srgbClr val="FFEFD1"/>
              </a:gs>
              <a:gs pos="64999">
                <a:srgbClr val="F0EBD5"/>
              </a:gs>
              <a:gs pos="100000">
                <a:srgbClr val="D1C39F"/>
              </a:gs>
            </a:gsLst>
            <a:lin ang="5400000" scaled="0"/>
          </a:gradFill>
          <a:ln>
            <a:noFill/>
          </a:ln>
        </p:spPr>
        <p:txBody>
          <a:bodyPr spcFirstLastPara="1" wrap="square" lIns="91425" tIns="45700" rIns="91425" bIns="4570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1pPr>
            <a:lvl2pPr marR="0" lvl="1"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9pPr>
          </a:lstStyle>
          <a:p>
            <a:pPr algn="l"/>
            <a:r>
              <a:rPr lang="en-IN" sz="3000" b="1" dirty="0">
                <a:solidFill>
                  <a:srgbClr val="3A1A62"/>
                </a:solidFill>
                <a:latin typeface="Arial Narrow"/>
              </a:rPr>
              <a:t>      </a:t>
            </a:r>
            <a:r>
              <a:rPr lang="en-IN" sz="2400" b="1" i="0" u="sng" dirty="0">
                <a:solidFill>
                  <a:srgbClr val="3A1A62"/>
                </a:solidFill>
                <a:effectLst/>
                <a:latin typeface="Arial Narrow"/>
              </a:rPr>
              <a:t>Guide Name</a:t>
            </a:r>
            <a:endParaRPr lang="en-IN" sz="2400" b="1" i="0" u="sng" dirty="0">
              <a:solidFill>
                <a:srgbClr val="3A1A62"/>
              </a:solidFill>
              <a:effectLst/>
              <a:latin typeface="Arial Narrow" panose="020B0606020202030204" pitchFamily="34" charset="0"/>
            </a:endParaRPr>
          </a:p>
          <a:p>
            <a:pPr algn="l" rtl="0">
              <a:spcBef>
                <a:spcPts val="0"/>
              </a:spcBef>
              <a:spcAft>
                <a:spcPts val="0"/>
              </a:spcAft>
            </a:pPr>
            <a:r>
              <a:rPr lang="en-US" sz="2400" b="1" dirty="0">
                <a:solidFill>
                  <a:srgbClr val="3A1A62"/>
                </a:solidFill>
                <a:latin typeface="Arial Narrow"/>
                <a:ea typeface="Arial Narrow"/>
                <a:cs typeface="Arial Narrow"/>
                <a:sym typeface="Arial Narrow"/>
              </a:rPr>
              <a:t>Dr.C.DEISY</a:t>
            </a:r>
            <a:endParaRPr lang="en-US" sz="2400" b="1" dirty="0">
              <a:solidFill>
                <a:srgbClr val="3A1A62"/>
              </a:solidFill>
              <a:latin typeface="Arial Narrow"/>
              <a:ea typeface="Arial Narrow"/>
              <a:cs typeface="Arial Narrow"/>
            </a:endParaRPr>
          </a:p>
          <a:p>
            <a:pPr algn="l" rtl="0">
              <a:spcBef>
                <a:spcPts val="0"/>
              </a:spcBef>
              <a:spcAft>
                <a:spcPts val="0"/>
              </a:spcAft>
            </a:pPr>
            <a:r>
              <a:rPr lang="en-US" sz="2400" b="1" dirty="0">
                <a:solidFill>
                  <a:srgbClr val="3A1A62"/>
                </a:solidFill>
                <a:latin typeface="Arial Narrow"/>
                <a:ea typeface="Arial Narrow"/>
                <a:cs typeface="Arial Narrow"/>
                <a:sym typeface="Arial Narrow"/>
              </a:rPr>
              <a:t>Professor &amp; Head</a:t>
            </a:r>
          </a:p>
        </p:txBody>
      </p:sp>
    </p:spTree>
    <p:extLst>
      <p:ext uri="{BB962C8B-B14F-4D97-AF65-F5344CB8AC3E}">
        <p14:creationId xmlns:p14="http://schemas.microsoft.com/office/powerpoint/2010/main" val="17175643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3566662-50CC-45FD-ADE8-52381FC60DCA}"/>
              </a:ext>
            </a:extLst>
          </p:cNvPr>
          <p:cNvSpPr>
            <a:spLocks noGrp="1"/>
          </p:cNvSpPr>
          <p:nvPr>
            <p:ph type="dt" idx="10"/>
          </p:nvPr>
        </p:nvSpPr>
        <p:spPr/>
        <p:txBody>
          <a:bodyPr/>
          <a:lstStyle/>
          <a:p>
            <a:fld id="{7E11FF40-08A6-41AA-8312-56EA69DF4127}" type="datetime1">
              <a:rPr lang="en-US" smtClean="0"/>
              <a:t>1/28/2022</a:t>
            </a:fld>
            <a:endParaRPr lang="en-US"/>
          </a:p>
        </p:txBody>
      </p:sp>
      <p:sp>
        <p:nvSpPr>
          <p:cNvPr id="3" name="Footer Placeholder 2">
            <a:extLst>
              <a:ext uri="{FF2B5EF4-FFF2-40B4-BE49-F238E27FC236}">
                <a16:creationId xmlns:a16="http://schemas.microsoft.com/office/drawing/2014/main" id="{55376376-168E-4B9F-8DB4-CB5129C01340}"/>
              </a:ext>
            </a:extLst>
          </p:cNvPr>
          <p:cNvSpPr>
            <a:spLocks noGrp="1"/>
          </p:cNvSpPr>
          <p:nvPr>
            <p:ph type="ftr" idx="11"/>
          </p:nvPr>
        </p:nvSpPr>
        <p:spPr/>
        <p:txBody>
          <a:bodyPr/>
          <a:lstStyle/>
          <a:p>
            <a:r>
              <a:rPr lang="en-US"/>
              <a:t>Department of IT, TCE</a:t>
            </a:r>
          </a:p>
        </p:txBody>
      </p:sp>
      <p:sp>
        <p:nvSpPr>
          <p:cNvPr id="4" name="Slide Number Placeholder 3">
            <a:extLst>
              <a:ext uri="{FF2B5EF4-FFF2-40B4-BE49-F238E27FC236}">
                <a16:creationId xmlns:a16="http://schemas.microsoft.com/office/drawing/2014/main" id="{8CFA0F1D-DAD3-4DF9-8FF2-EE6F1D7245F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a:pPr marL="0" lvl="0" indent="0" algn="r" rtl="0">
                <a:spcBef>
                  <a:spcPts val="0"/>
                </a:spcBef>
                <a:spcAft>
                  <a:spcPts val="0"/>
                </a:spcAft>
                <a:buNone/>
              </a:pPr>
              <a:t>10</a:t>
            </a:fld>
            <a:endParaRPr lang="en-US"/>
          </a:p>
        </p:txBody>
      </p:sp>
      <p:pic>
        <p:nvPicPr>
          <p:cNvPr id="5" name="Picture 5" descr="Text&#10;&#10;Description automatically generated">
            <a:extLst>
              <a:ext uri="{FF2B5EF4-FFF2-40B4-BE49-F238E27FC236}">
                <a16:creationId xmlns:a16="http://schemas.microsoft.com/office/drawing/2014/main" id="{6B5C01E4-A755-4D84-95FA-13203FFDE117}"/>
              </a:ext>
            </a:extLst>
          </p:cNvPr>
          <p:cNvPicPr>
            <a:picLocks noChangeAspect="1"/>
          </p:cNvPicPr>
          <p:nvPr/>
        </p:nvPicPr>
        <p:blipFill>
          <a:blip r:embed="rId2"/>
          <a:stretch>
            <a:fillRect/>
          </a:stretch>
        </p:blipFill>
        <p:spPr>
          <a:xfrm>
            <a:off x="2000196" y="991949"/>
            <a:ext cx="5405458" cy="2630928"/>
          </a:xfrm>
          <a:prstGeom prst="rect">
            <a:avLst/>
          </a:prstGeom>
        </p:spPr>
      </p:pic>
      <p:pic>
        <p:nvPicPr>
          <p:cNvPr id="6" name="Picture 6" descr="A picture containing text&#10;&#10;Description automatically generated">
            <a:extLst>
              <a:ext uri="{FF2B5EF4-FFF2-40B4-BE49-F238E27FC236}">
                <a16:creationId xmlns:a16="http://schemas.microsoft.com/office/drawing/2014/main" id="{5945AC4C-D814-48F6-876C-829FCCA653AA}"/>
              </a:ext>
            </a:extLst>
          </p:cNvPr>
          <p:cNvPicPr>
            <a:picLocks noChangeAspect="1"/>
          </p:cNvPicPr>
          <p:nvPr/>
        </p:nvPicPr>
        <p:blipFill>
          <a:blip r:embed="rId3"/>
          <a:stretch>
            <a:fillRect/>
          </a:stretch>
        </p:blipFill>
        <p:spPr>
          <a:xfrm>
            <a:off x="2000196" y="3779014"/>
            <a:ext cx="5434211" cy="2584432"/>
          </a:xfrm>
          <a:prstGeom prst="rect">
            <a:avLst/>
          </a:prstGeom>
        </p:spPr>
      </p:pic>
      <p:sp>
        <p:nvSpPr>
          <p:cNvPr id="9" name="Google Shape;589;p38">
            <a:extLst>
              <a:ext uri="{FF2B5EF4-FFF2-40B4-BE49-F238E27FC236}">
                <a16:creationId xmlns:a16="http://schemas.microsoft.com/office/drawing/2014/main" id="{C2576AD0-E17A-42C0-9F82-10713ABD9E33}"/>
              </a:ext>
            </a:extLst>
          </p:cNvPr>
          <p:cNvSpPr txBox="1">
            <a:spLocks/>
          </p:cNvSpPr>
          <p:nvPr/>
        </p:nvSpPr>
        <p:spPr>
          <a:xfrm>
            <a:off x="533400" y="381000"/>
            <a:ext cx="8229600" cy="533400"/>
          </a:xfrm>
          <a:prstGeom prst="rect">
            <a:avLst/>
          </a:prstGeom>
          <a:noFill/>
          <a:ln>
            <a:noFill/>
          </a:ln>
        </p:spPr>
        <p:txBody>
          <a:bodyPr spcFirstLastPara="1" wrap="square" lIns="91425" tIns="45700" rIns="91425" bIns="45700" anchor="ctr" anchorCtr="0">
            <a:normAutofit fontScale="90000" lnSpcReduction="1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1pPr>
            <a:lvl2pPr marR="0" lvl="1"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9pPr>
          </a:lstStyle>
          <a:p>
            <a:r>
              <a:rPr lang="en-US" sz="3600" b="1">
                <a:solidFill>
                  <a:srgbClr val="C00000"/>
                </a:solidFill>
                <a:latin typeface="Cambria" panose="02040503050406030204" pitchFamily="18" charset="0"/>
              </a:rPr>
              <a:t>Conceptual Design</a:t>
            </a:r>
          </a:p>
        </p:txBody>
      </p:sp>
    </p:spTree>
    <p:extLst>
      <p:ext uri="{BB962C8B-B14F-4D97-AF65-F5344CB8AC3E}">
        <p14:creationId xmlns:p14="http://schemas.microsoft.com/office/powerpoint/2010/main" val="15776564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11</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pic>
        <p:nvPicPr>
          <p:cNvPr id="2" name="Picture 2" descr="A picture containing timeline&#10;&#10;Description automatically generated">
            <a:extLst>
              <a:ext uri="{FF2B5EF4-FFF2-40B4-BE49-F238E27FC236}">
                <a16:creationId xmlns:a16="http://schemas.microsoft.com/office/drawing/2014/main" id="{031514CA-48FA-4850-8FC3-6AB8012500EF}"/>
              </a:ext>
            </a:extLst>
          </p:cNvPr>
          <p:cNvPicPr>
            <a:picLocks noChangeAspect="1"/>
          </p:cNvPicPr>
          <p:nvPr/>
        </p:nvPicPr>
        <p:blipFill>
          <a:blip r:embed="rId3"/>
          <a:stretch>
            <a:fillRect/>
          </a:stretch>
        </p:blipFill>
        <p:spPr>
          <a:xfrm>
            <a:off x="2049598" y="986717"/>
            <a:ext cx="5442625" cy="2538835"/>
          </a:xfrm>
          <a:prstGeom prst="rect">
            <a:avLst/>
          </a:prstGeom>
        </p:spPr>
      </p:pic>
      <p:pic>
        <p:nvPicPr>
          <p:cNvPr id="3" name="Picture 3" descr="A picture containing chart&#10;&#10;Description automatically generated">
            <a:extLst>
              <a:ext uri="{FF2B5EF4-FFF2-40B4-BE49-F238E27FC236}">
                <a16:creationId xmlns:a16="http://schemas.microsoft.com/office/drawing/2014/main" id="{FFF010FB-E391-4E71-AE87-FBE217A7B498}"/>
              </a:ext>
            </a:extLst>
          </p:cNvPr>
          <p:cNvPicPr>
            <a:picLocks noChangeAspect="1"/>
          </p:cNvPicPr>
          <p:nvPr/>
        </p:nvPicPr>
        <p:blipFill>
          <a:blip r:embed="rId4"/>
          <a:stretch>
            <a:fillRect/>
          </a:stretch>
        </p:blipFill>
        <p:spPr>
          <a:xfrm>
            <a:off x="2095562" y="3620438"/>
            <a:ext cx="5381826" cy="2510797"/>
          </a:xfrm>
          <a:prstGeom prst="rect">
            <a:avLst/>
          </a:prstGeom>
        </p:spPr>
      </p:pic>
      <p:sp>
        <p:nvSpPr>
          <p:cNvPr id="4" name="Google Shape;589;p38">
            <a:extLst>
              <a:ext uri="{FF2B5EF4-FFF2-40B4-BE49-F238E27FC236}">
                <a16:creationId xmlns:a16="http://schemas.microsoft.com/office/drawing/2014/main" id="{36EA2525-79F5-492B-A20B-CD5BC7A695E1}"/>
              </a:ext>
            </a:extLst>
          </p:cNvPr>
          <p:cNvSpPr txBox="1">
            <a:spLocks/>
          </p:cNvSpPr>
          <p:nvPr/>
        </p:nvSpPr>
        <p:spPr>
          <a:xfrm>
            <a:off x="533400" y="381000"/>
            <a:ext cx="8229600" cy="533400"/>
          </a:xfrm>
          <a:prstGeom prst="rect">
            <a:avLst/>
          </a:prstGeom>
          <a:noFill/>
          <a:ln>
            <a:noFill/>
          </a:ln>
        </p:spPr>
        <p:txBody>
          <a:bodyPr spcFirstLastPara="1" wrap="square" lIns="91425" tIns="45700" rIns="91425" bIns="45700" anchor="ctr" anchorCtr="0">
            <a:normAutofit fontScale="90000" lnSpcReduction="10000"/>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1pPr>
            <a:lvl2pPr marR="0" lvl="1"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2pPr>
            <a:lvl3pPr marR="0" lvl="2"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3pPr>
            <a:lvl4pPr marR="0" lvl="3"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4pPr>
            <a:lvl5pPr marR="0" lvl="4"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5pPr>
            <a:lvl6pPr marR="0" lvl="5"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6pPr>
            <a:lvl7pPr marR="0" lvl="6"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7pPr>
            <a:lvl8pPr marR="0" lvl="7"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8pPr>
            <a:lvl9pPr marR="0" lvl="8" algn="ctr" rtl="0">
              <a:lnSpc>
                <a:spcPct val="100000"/>
              </a:lnSpc>
              <a:spcBef>
                <a:spcPts val="0"/>
              </a:spcBef>
              <a:spcAft>
                <a:spcPts val="0"/>
              </a:spcAft>
              <a:buClr>
                <a:srgbClr val="000000"/>
              </a:buClr>
              <a:buSzPts val="1400"/>
              <a:buFont typeface="Arial"/>
              <a:buNone/>
              <a:defRPr sz="4400" b="0" i="0" u="none" strike="noStrike" cap="none">
                <a:solidFill>
                  <a:schemeClr val="dk1"/>
                </a:solidFill>
                <a:latin typeface="Calibri"/>
                <a:ea typeface="Calibri"/>
                <a:cs typeface="Calibri"/>
                <a:sym typeface="Calibri"/>
              </a:defRPr>
            </a:lvl9pPr>
          </a:lstStyle>
          <a:p>
            <a:r>
              <a:rPr lang="en-US" sz="3600" b="1">
                <a:solidFill>
                  <a:srgbClr val="C00000"/>
                </a:solidFill>
                <a:latin typeface="Cambria" panose="02040503050406030204" pitchFamily="18" charset="0"/>
              </a:rPr>
              <a:t>Conceptual Design</a:t>
            </a:r>
          </a:p>
        </p:txBody>
      </p:sp>
    </p:spTree>
    <p:extLst>
      <p:ext uri="{BB962C8B-B14F-4D97-AF65-F5344CB8AC3E}">
        <p14:creationId xmlns:p14="http://schemas.microsoft.com/office/powerpoint/2010/main" val="3577186967"/>
      </p:ext>
    </p:extLst>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Result and Discussion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12</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2" name="TextBox 1">
            <a:extLst>
              <a:ext uri="{FF2B5EF4-FFF2-40B4-BE49-F238E27FC236}">
                <a16:creationId xmlns:a16="http://schemas.microsoft.com/office/drawing/2014/main" id="{5A889DF2-F7BB-4BE6-B4E6-20A289737A9B}"/>
              </a:ext>
            </a:extLst>
          </p:cNvPr>
          <p:cNvSpPr txBox="1"/>
          <p:nvPr/>
        </p:nvSpPr>
        <p:spPr>
          <a:xfrm>
            <a:off x="533400" y="914400"/>
            <a:ext cx="6928701" cy="307777"/>
          </a:xfrm>
          <a:prstGeom prst="rect">
            <a:avLst/>
          </a:prstGeom>
          <a:noFill/>
        </p:spPr>
        <p:txBody>
          <a:bodyPr wrap="square" lIns="91440" tIns="45720" rIns="91440" bIns="45720" rtlCol="0" anchor="t">
            <a:spAutoFit/>
          </a:bodyPr>
          <a:lstStyle/>
          <a:p>
            <a:r>
              <a:rPr lang="en-IN" b="1" dirty="0">
                <a:latin typeface="Times New Roman"/>
              </a:rPr>
              <a:t>SAMPLE SCREENSHOT:</a:t>
            </a:r>
          </a:p>
        </p:txBody>
      </p:sp>
      <p:sp>
        <p:nvSpPr>
          <p:cNvPr id="4" name="TextBox 3">
            <a:extLst>
              <a:ext uri="{FF2B5EF4-FFF2-40B4-BE49-F238E27FC236}">
                <a16:creationId xmlns:a16="http://schemas.microsoft.com/office/drawing/2014/main" id="{91589740-D17D-402B-9E4D-65E411E22E2F}"/>
              </a:ext>
            </a:extLst>
          </p:cNvPr>
          <p:cNvSpPr txBox="1"/>
          <p:nvPr/>
        </p:nvSpPr>
        <p:spPr>
          <a:xfrm>
            <a:off x="575034" y="1342534"/>
            <a:ext cx="7748833" cy="584775"/>
          </a:xfrm>
          <a:prstGeom prst="rect">
            <a:avLst/>
          </a:prstGeom>
          <a:noFill/>
        </p:spPr>
        <p:txBody>
          <a:bodyPr wrap="square" rtlCol="0">
            <a:spAutoFit/>
          </a:bodyPr>
          <a:lstStyle/>
          <a:p>
            <a:pPr marL="285750" indent="-285750">
              <a:buFont typeface="Arial" panose="020B0604020202020204" pitchFamily="34" charset="0"/>
              <a:buChar char="•"/>
            </a:pPr>
            <a:r>
              <a:rPr lang="en-US" sz="1800" b="1" dirty="0">
                <a:effectLst/>
                <a:latin typeface="Times New Roman" panose="02020603050405020304" pitchFamily="18" charset="0"/>
                <a:ea typeface="Calibri" panose="020F0502020204030204" pitchFamily="34" charset="0"/>
              </a:rPr>
              <a:t>Firstly, the web application opens up with the welcome page.</a:t>
            </a:r>
            <a:endParaRPr lang="en-IN" sz="1800" dirty="0">
              <a:effectLst/>
              <a:latin typeface="Calibri" panose="020F0502020204030204" pitchFamily="34" charset="0"/>
              <a:ea typeface="Calibri" panose="020F0502020204030204" pitchFamily="34" charset="0"/>
            </a:endParaRPr>
          </a:p>
          <a:p>
            <a:pPr marL="285750" indent="-285750">
              <a:buFont typeface="Arial" panose="020B0604020202020204" pitchFamily="34" charset="0"/>
              <a:buChar char="•"/>
            </a:pPr>
            <a:endParaRPr lang="en-IN" dirty="0"/>
          </a:p>
        </p:txBody>
      </p:sp>
      <p:pic>
        <p:nvPicPr>
          <p:cNvPr id="9" name="Picture 8">
            <a:extLst>
              <a:ext uri="{FF2B5EF4-FFF2-40B4-BE49-F238E27FC236}">
                <a16:creationId xmlns:a16="http://schemas.microsoft.com/office/drawing/2014/main" id="{24320211-486C-4654-BDAB-58EE89818254}"/>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513360" y="1951251"/>
            <a:ext cx="5429250" cy="3053715"/>
          </a:xfrm>
          <a:prstGeom prst="rect">
            <a:avLst/>
          </a:prstGeom>
        </p:spPr>
      </p:pic>
    </p:spTree>
    <p:extLst>
      <p:ext uri="{BB962C8B-B14F-4D97-AF65-F5344CB8AC3E}">
        <p14:creationId xmlns:p14="http://schemas.microsoft.com/office/powerpoint/2010/main" val="1114273214"/>
      </p:ext>
    </p:extLst>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Result and Discussion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13</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2" name="Rectangle 2">
            <a:extLst>
              <a:ext uri="{FF2B5EF4-FFF2-40B4-BE49-F238E27FC236}">
                <a16:creationId xmlns:a16="http://schemas.microsoft.com/office/drawing/2014/main" id="{AAA9C166-B8A2-4609-A5D7-B8CDA973F5FC}"/>
              </a:ext>
            </a:extLst>
          </p:cNvPr>
          <p:cNvSpPr>
            <a:spLocks noChangeArrowheads="1"/>
          </p:cNvSpPr>
          <p:nvPr/>
        </p:nvSpPr>
        <p:spPr bwMode="auto">
          <a:xfrm>
            <a:off x="564002" y="1265542"/>
            <a:ext cx="5989198" cy="584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buClrTx/>
            </a:pPr>
            <a:r>
              <a:rPr kumimoji="0" lang="en-US" altLang="en-US" sz="1400" b="1" i="0" u="none" strike="noStrike" cap="none" normalizeH="0" baseline="0" dirty="0">
                <a:ln>
                  <a:noFill/>
                </a:ln>
                <a:solidFill>
                  <a:schemeClr val="tx1"/>
                </a:solidFill>
                <a:effectLst/>
                <a:latin typeface="Times New Roman"/>
                <a:ea typeface="Calibri" panose="020F0502020204030204" pitchFamily="34" charset="0"/>
                <a:cs typeface="Times New Roman"/>
              </a:rPr>
              <a:t>User should copy the text and paste in the text area and summarize button</a:t>
            </a:r>
            <a:r>
              <a:rPr lang="en-US" altLang="en-US" b="1" dirty="0">
                <a:solidFill>
                  <a:schemeClr val="tx1"/>
                </a:solidFill>
                <a:latin typeface="Times New Roman"/>
                <a:ea typeface="Calibri" panose="020F0502020204030204" pitchFamily="34" charset="0"/>
                <a:cs typeface="Times New Roman"/>
              </a:rPr>
              <a:t>  </a:t>
            </a:r>
            <a:endParaRPr lang="en-US" altLang="en-US" sz="600" b="0" i="0" u="none" strike="noStrike" cap="none" normalizeH="0" baseline="0" dirty="0">
              <a:ln>
                <a:noFill/>
              </a:ln>
              <a:solidFill>
                <a:schemeClr val="tx1"/>
              </a:solidFill>
              <a:effectLst/>
              <a:latin typeface="Times New Roman"/>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2049" name="Picture 20">
            <a:extLst>
              <a:ext uri="{FF2B5EF4-FFF2-40B4-BE49-F238E27FC236}">
                <a16:creationId xmlns:a16="http://schemas.microsoft.com/office/drawing/2014/main" id="{CAE46A9A-F8D6-4E91-946F-C6544247FB3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21137" y="2040084"/>
            <a:ext cx="5989199" cy="3369486"/>
          </a:xfrm>
          <a:prstGeom prst="rect">
            <a:avLst/>
          </a:prstGeom>
          <a:noFill/>
          <a:extLst>
            <a:ext uri="{909E8E84-426E-40DD-AFC4-6F175D3DCCD1}">
              <a14:hiddenFill xmlns:a14="http://schemas.microsoft.com/office/drawing/2010/main">
                <a:solidFill>
                  <a:srgbClr val="FFFFFF"/>
                </a:solidFill>
              </a14:hiddenFill>
            </a:ext>
          </a:extLst>
        </p:spPr>
      </p:pic>
      <p:sp>
        <p:nvSpPr>
          <p:cNvPr id="3" name="Rectangle 3">
            <a:extLst>
              <a:ext uri="{FF2B5EF4-FFF2-40B4-BE49-F238E27FC236}">
                <a16:creationId xmlns:a16="http://schemas.microsoft.com/office/drawing/2014/main" id="{3F2CE376-162E-4F1D-A679-521966C624A8}"/>
              </a:ext>
            </a:extLst>
          </p:cNvPr>
          <p:cNvSpPr>
            <a:spLocks noChangeArrowheads="1"/>
          </p:cNvSpPr>
          <p:nvPr/>
        </p:nvSpPr>
        <p:spPr bwMode="auto">
          <a:xfrm>
            <a:off x="523875" y="2323707"/>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Tree>
    <p:extLst>
      <p:ext uri="{BB962C8B-B14F-4D97-AF65-F5344CB8AC3E}">
        <p14:creationId xmlns:p14="http://schemas.microsoft.com/office/powerpoint/2010/main" val="3313698121"/>
      </p:ext>
    </p:extLst>
  </p:cSld>
  <p:clrMapOvr>
    <a:masterClrMapping/>
  </p:clrMapOvr>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Result and Discussion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14</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2" name="TextBox 1">
            <a:extLst>
              <a:ext uri="{FF2B5EF4-FFF2-40B4-BE49-F238E27FC236}">
                <a16:creationId xmlns:a16="http://schemas.microsoft.com/office/drawing/2014/main" id="{E282D7D4-9D89-4554-B3CC-E9042DB535A2}"/>
              </a:ext>
            </a:extLst>
          </p:cNvPr>
          <p:cNvSpPr txBox="1"/>
          <p:nvPr/>
        </p:nvSpPr>
        <p:spPr>
          <a:xfrm>
            <a:off x="500975" y="1254868"/>
            <a:ext cx="6616262"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dirty="0">
                <a:latin typeface="Times New Roman"/>
              </a:rPr>
              <a:t>Summary will be displayed along with named entities, nouns, verbs.</a:t>
            </a:r>
          </a:p>
        </p:txBody>
      </p:sp>
      <p:pic>
        <p:nvPicPr>
          <p:cNvPr id="3" name="Picture 3" descr="Text&#10;&#10;Description automatically generated">
            <a:extLst>
              <a:ext uri="{FF2B5EF4-FFF2-40B4-BE49-F238E27FC236}">
                <a16:creationId xmlns:a16="http://schemas.microsoft.com/office/drawing/2014/main" id="{9CD38C4C-43B1-4BC9-8547-256D6A338E96}"/>
              </a:ext>
            </a:extLst>
          </p:cNvPr>
          <p:cNvPicPr>
            <a:picLocks noChangeAspect="1"/>
          </p:cNvPicPr>
          <p:nvPr/>
        </p:nvPicPr>
        <p:blipFill>
          <a:blip r:embed="rId3"/>
          <a:stretch>
            <a:fillRect/>
          </a:stretch>
        </p:blipFill>
        <p:spPr>
          <a:xfrm>
            <a:off x="1789889" y="2057051"/>
            <a:ext cx="5746614" cy="3205960"/>
          </a:xfrm>
          <a:prstGeom prst="rect">
            <a:avLst/>
          </a:prstGeom>
        </p:spPr>
      </p:pic>
    </p:spTree>
    <p:extLst>
      <p:ext uri="{BB962C8B-B14F-4D97-AF65-F5344CB8AC3E}">
        <p14:creationId xmlns:p14="http://schemas.microsoft.com/office/powerpoint/2010/main" val="3730421747"/>
      </p:ext>
    </p:extLst>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Result and Discussion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15</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2" name="TextBox 1">
            <a:extLst>
              <a:ext uri="{FF2B5EF4-FFF2-40B4-BE49-F238E27FC236}">
                <a16:creationId xmlns:a16="http://schemas.microsoft.com/office/drawing/2014/main" id="{F5D63DE8-3B06-48C6-AF01-BC5FA4C9ECBF}"/>
              </a:ext>
            </a:extLst>
          </p:cNvPr>
          <p:cNvSpPr txBox="1"/>
          <p:nvPr/>
        </p:nvSpPr>
        <p:spPr>
          <a:xfrm>
            <a:off x="671209" y="1242708"/>
            <a:ext cx="7801582" cy="375487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US" b="1" u="sng" dirty="0">
                <a:latin typeface="Times New Roman"/>
              </a:rPr>
              <a:t>SAMPLE INPUT:</a:t>
            </a:r>
          </a:p>
          <a:p>
            <a:pPr algn="just"/>
            <a:endParaRPr lang="en-US" b="1" dirty="0">
              <a:latin typeface="Times New Roman"/>
            </a:endParaRPr>
          </a:p>
          <a:p>
            <a:pPr algn="just"/>
            <a:r>
              <a:rPr lang="en-US" dirty="0">
                <a:latin typeface="Times New Roman"/>
              </a:rPr>
              <a:t>Harshad Shantilal Mehta (1954-2002) was an Indian stockbroker who grabbed headlines for the notorious BSE security scam of 1992. Born in a lower middle-class Gujarati Jain family, Mehta spent his early childhood in Mumbai where his father was a small-time businessman. The family relocated to Raipur in Chhattisgarh after doctors advised Mehtas father to shift to a drier place on account of his health. Transition from an ordinary broker to Big Bull Mehta studied in Holy Cross Higher Secondary School, Byron Bazar, Raipur.</a:t>
            </a:r>
          </a:p>
          <a:p>
            <a:pPr algn="just"/>
            <a:endParaRPr lang="en-US" dirty="0">
              <a:latin typeface="Times New Roman"/>
            </a:endParaRPr>
          </a:p>
          <a:p>
            <a:pPr algn="ctr"/>
            <a:r>
              <a:rPr lang="en-US" b="1" dirty="0">
                <a:latin typeface="Times New Roman"/>
              </a:rPr>
              <a:t>No of words is: 83</a:t>
            </a:r>
          </a:p>
          <a:p>
            <a:pPr algn="just"/>
            <a:endParaRPr lang="en-US" dirty="0">
              <a:latin typeface="Times New Roman"/>
            </a:endParaRPr>
          </a:p>
          <a:p>
            <a:pPr algn="just"/>
            <a:r>
              <a:rPr lang="en-US" b="1" u="sng" dirty="0">
                <a:latin typeface="Times New Roman"/>
              </a:rPr>
              <a:t>SAMPLE OUTPUT:</a:t>
            </a:r>
          </a:p>
          <a:p>
            <a:pPr algn="just"/>
            <a:endParaRPr lang="en-US" b="1" dirty="0">
              <a:latin typeface="Times New Roman"/>
            </a:endParaRPr>
          </a:p>
          <a:p>
            <a:pPr algn="just"/>
            <a:r>
              <a:rPr lang="en-US" dirty="0">
                <a:latin typeface="Times New Roman"/>
              </a:rPr>
              <a:t>Born in a lower middle-class Gujarati Jain family, Mehta spent his early childhood in Mumbai where his father was a small-time businessman.</a:t>
            </a:r>
          </a:p>
          <a:p>
            <a:pPr algn="just"/>
            <a:endParaRPr lang="en-US" b="1" dirty="0">
              <a:latin typeface="Times New Roman"/>
            </a:endParaRPr>
          </a:p>
          <a:p>
            <a:pPr algn="ctr"/>
            <a:r>
              <a:rPr lang="en-US" b="1" dirty="0">
                <a:latin typeface="Times New Roman"/>
              </a:rPr>
              <a:t>No of words is: 22</a:t>
            </a:r>
          </a:p>
        </p:txBody>
      </p:sp>
    </p:spTree>
    <p:extLst>
      <p:ext uri="{BB962C8B-B14F-4D97-AF65-F5344CB8AC3E}">
        <p14:creationId xmlns:p14="http://schemas.microsoft.com/office/powerpoint/2010/main" val="1934358830"/>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Result and Discussion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16</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2" name="TextBox 1">
            <a:extLst>
              <a:ext uri="{FF2B5EF4-FFF2-40B4-BE49-F238E27FC236}">
                <a16:creationId xmlns:a16="http://schemas.microsoft.com/office/drawing/2014/main" id="{F5D63DE8-3B06-48C6-AF01-BC5FA4C9ECBF}"/>
              </a:ext>
            </a:extLst>
          </p:cNvPr>
          <p:cNvSpPr txBox="1"/>
          <p:nvPr/>
        </p:nvSpPr>
        <p:spPr>
          <a:xfrm>
            <a:off x="671209" y="1242708"/>
            <a:ext cx="7801582" cy="5232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just"/>
            <a:r>
              <a:rPr lang="en-IN" b="1" dirty="0">
                <a:latin typeface="Times New Roman" panose="02020603050405020304" pitchFamily="18" charset="0"/>
                <a:cs typeface="Times New Roman" panose="02020603050405020304" pitchFamily="18" charset="0"/>
              </a:rPr>
              <a:t>en_core_web_sm </a:t>
            </a:r>
            <a:r>
              <a:rPr lang="en-US" b="1" dirty="0">
                <a:latin typeface="Times New Roman"/>
              </a:rPr>
              <a:t>This is the pre-trained model created by the explosion</a:t>
            </a:r>
          </a:p>
          <a:p>
            <a:pPr algn="just"/>
            <a:endParaRPr lang="en-US" b="1" dirty="0">
              <a:latin typeface="Times New Roman"/>
            </a:endParaRPr>
          </a:p>
        </p:txBody>
      </p:sp>
      <p:pic>
        <p:nvPicPr>
          <p:cNvPr id="4" name="Picture 3">
            <a:extLst>
              <a:ext uri="{FF2B5EF4-FFF2-40B4-BE49-F238E27FC236}">
                <a16:creationId xmlns:a16="http://schemas.microsoft.com/office/drawing/2014/main" id="{F055AB83-4C6C-403A-8591-50A5689B0465}"/>
              </a:ext>
            </a:extLst>
          </p:cNvPr>
          <p:cNvPicPr>
            <a:picLocks noChangeAspect="1"/>
          </p:cNvPicPr>
          <p:nvPr/>
        </p:nvPicPr>
        <p:blipFill>
          <a:blip r:embed="rId3"/>
          <a:stretch>
            <a:fillRect/>
          </a:stretch>
        </p:blipFill>
        <p:spPr>
          <a:xfrm>
            <a:off x="1380564" y="1887359"/>
            <a:ext cx="5614707" cy="3976398"/>
          </a:xfrm>
          <a:prstGeom prst="rect">
            <a:avLst/>
          </a:prstGeom>
        </p:spPr>
      </p:pic>
    </p:spTree>
    <p:extLst>
      <p:ext uri="{BB962C8B-B14F-4D97-AF65-F5344CB8AC3E}">
        <p14:creationId xmlns:p14="http://schemas.microsoft.com/office/powerpoint/2010/main" val="3515270759"/>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Result and Discussion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17</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pic>
        <p:nvPicPr>
          <p:cNvPr id="8" name="Picture 7">
            <a:extLst>
              <a:ext uri="{FF2B5EF4-FFF2-40B4-BE49-F238E27FC236}">
                <a16:creationId xmlns:a16="http://schemas.microsoft.com/office/drawing/2014/main" id="{A8FA9E56-4BC2-491D-B7A5-7373C85E46F3}"/>
              </a:ext>
            </a:extLst>
          </p:cNvPr>
          <p:cNvPicPr>
            <a:picLocks noChangeAspect="1"/>
          </p:cNvPicPr>
          <p:nvPr/>
        </p:nvPicPr>
        <p:blipFill>
          <a:blip r:embed="rId3"/>
          <a:stretch>
            <a:fillRect/>
          </a:stretch>
        </p:blipFill>
        <p:spPr>
          <a:xfrm>
            <a:off x="457200" y="1627301"/>
            <a:ext cx="7368988" cy="1465997"/>
          </a:xfrm>
          <a:prstGeom prst="rect">
            <a:avLst/>
          </a:prstGeom>
        </p:spPr>
      </p:pic>
      <p:pic>
        <p:nvPicPr>
          <p:cNvPr id="10" name="Picture 9">
            <a:extLst>
              <a:ext uri="{FF2B5EF4-FFF2-40B4-BE49-F238E27FC236}">
                <a16:creationId xmlns:a16="http://schemas.microsoft.com/office/drawing/2014/main" id="{E9C40625-5F91-482F-ABFE-5457DDD276B3}"/>
              </a:ext>
            </a:extLst>
          </p:cNvPr>
          <p:cNvPicPr>
            <a:picLocks noChangeAspect="1"/>
          </p:cNvPicPr>
          <p:nvPr/>
        </p:nvPicPr>
        <p:blipFill>
          <a:blip r:embed="rId4"/>
          <a:stretch>
            <a:fillRect/>
          </a:stretch>
        </p:blipFill>
        <p:spPr>
          <a:xfrm>
            <a:off x="457200" y="4042355"/>
            <a:ext cx="7597588" cy="1465997"/>
          </a:xfrm>
          <a:prstGeom prst="rect">
            <a:avLst/>
          </a:prstGeom>
        </p:spPr>
      </p:pic>
      <p:sp>
        <p:nvSpPr>
          <p:cNvPr id="18" name="TextBox 17">
            <a:extLst>
              <a:ext uri="{FF2B5EF4-FFF2-40B4-BE49-F238E27FC236}">
                <a16:creationId xmlns:a16="http://schemas.microsoft.com/office/drawing/2014/main" id="{B7230E99-526C-48AC-9B29-6929640466EF}"/>
              </a:ext>
            </a:extLst>
          </p:cNvPr>
          <p:cNvSpPr txBox="1"/>
          <p:nvPr/>
        </p:nvSpPr>
        <p:spPr>
          <a:xfrm>
            <a:off x="412376" y="3196060"/>
            <a:ext cx="4572000" cy="307777"/>
          </a:xfrm>
          <a:prstGeom prst="rect">
            <a:avLst/>
          </a:prstGeom>
          <a:noFill/>
        </p:spPr>
        <p:txBody>
          <a:bodyPr wrap="square">
            <a:spAutoFit/>
          </a:bodyPr>
          <a:lstStyle/>
          <a:p>
            <a:r>
              <a:rPr lang="en-US" dirty="0">
                <a:hlinkClick r:id="rId5"/>
              </a:rPr>
              <a:t>Video to mp3.ipynb - </a:t>
            </a:r>
            <a:r>
              <a:rPr lang="en-US" dirty="0" err="1">
                <a:hlinkClick r:id="rId5"/>
              </a:rPr>
              <a:t>Colaboratory</a:t>
            </a:r>
            <a:r>
              <a:rPr lang="en-US" dirty="0">
                <a:hlinkClick r:id="rId5"/>
              </a:rPr>
              <a:t> (google.com)</a:t>
            </a:r>
            <a:endParaRPr lang="en-IN" dirty="0"/>
          </a:p>
        </p:txBody>
      </p:sp>
      <p:sp>
        <p:nvSpPr>
          <p:cNvPr id="20" name="TextBox 19">
            <a:extLst>
              <a:ext uri="{FF2B5EF4-FFF2-40B4-BE49-F238E27FC236}">
                <a16:creationId xmlns:a16="http://schemas.microsoft.com/office/drawing/2014/main" id="{8E6153A9-AF18-4333-9418-9D831BD74DB0}"/>
              </a:ext>
            </a:extLst>
          </p:cNvPr>
          <p:cNvSpPr txBox="1"/>
          <p:nvPr/>
        </p:nvSpPr>
        <p:spPr>
          <a:xfrm>
            <a:off x="412376" y="5624573"/>
            <a:ext cx="4572000" cy="307777"/>
          </a:xfrm>
          <a:prstGeom prst="rect">
            <a:avLst/>
          </a:prstGeom>
          <a:noFill/>
        </p:spPr>
        <p:txBody>
          <a:bodyPr wrap="square">
            <a:spAutoFit/>
          </a:bodyPr>
          <a:lstStyle/>
          <a:p>
            <a:r>
              <a:rPr lang="en-IN" dirty="0" err="1">
                <a:hlinkClick r:id="rId6"/>
              </a:rPr>
              <a:t>Colab</a:t>
            </a:r>
            <a:r>
              <a:rPr lang="en-IN" dirty="0">
                <a:hlinkClick r:id="rId6"/>
              </a:rPr>
              <a:t> Notebooks - Google Drive</a:t>
            </a:r>
            <a:endParaRPr lang="en-IN" dirty="0"/>
          </a:p>
        </p:txBody>
      </p:sp>
      <p:sp>
        <p:nvSpPr>
          <p:cNvPr id="24" name="TextBox 23">
            <a:extLst>
              <a:ext uri="{FF2B5EF4-FFF2-40B4-BE49-F238E27FC236}">
                <a16:creationId xmlns:a16="http://schemas.microsoft.com/office/drawing/2014/main" id="{2AC034F9-3755-47FA-8577-684677A08E03}"/>
              </a:ext>
            </a:extLst>
          </p:cNvPr>
          <p:cNvSpPr txBox="1"/>
          <p:nvPr/>
        </p:nvSpPr>
        <p:spPr>
          <a:xfrm>
            <a:off x="457200" y="1068737"/>
            <a:ext cx="4572000" cy="307777"/>
          </a:xfrm>
          <a:prstGeom prst="rect">
            <a:avLst/>
          </a:prstGeom>
          <a:noFill/>
        </p:spPr>
        <p:txBody>
          <a:bodyPr wrap="square">
            <a:spAutoFit/>
          </a:bodyPr>
          <a:lstStyle/>
          <a:p>
            <a:r>
              <a:rPr lang="en-US" b="1" u="sng" dirty="0">
                <a:latin typeface="Times New Roman" panose="02020603050405020304" pitchFamily="18" charset="0"/>
                <a:cs typeface="Times New Roman" panose="02020603050405020304" pitchFamily="18" charset="0"/>
              </a:rPr>
              <a:t>V</a:t>
            </a:r>
            <a:r>
              <a:rPr lang="en-IN" b="1" u="sng" dirty="0">
                <a:latin typeface="Times New Roman" panose="02020603050405020304" pitchFamily="18" charset="0"/>
                <a:cs typeface="Times New Roman" panose="02020603050405020304" pitchFamily="18" charset="0"/>
              </a:rPr>
              <a:t>ideo file to Mp3 file</a:t>
            </a:r>
          </a:p>
        </p:txBody>
      </p:sp>
      <p:sp>
        <p:nvSpPr>
          <p:cNvPr id="25" name="TextBox 24">
            <a:extLst>
              <a:ext uri="{FF2B5EF4-FFF2-40B4-BE49-F238E27FC236}">
                <a16:creationId xmlns:a16="http://schemas.microsoft.com/office/drawing/2014/main" id="{4A0A8CD3-B218-49F9-A704-28AD32DD2F0E}"/>
              </a:ext>
            </a:extLst>
          </p:cNvPr>
          <p:cNvSpPr txBox="1"/>
          <p:nvPr/>
        </p:nvSpPr>
        <p:spPr>
          <a:xfrm>
            <a:off x="457200" y="3734578"/>
            <a:ext cx="4572000" cy="307777"/>
          </a:xfrm>
          <a:prstGeom prst="rect">
            <a:avLst/>
          </a:prstGeom>
          <a:noFill/>
        </p:spPr>
        <p:txBody>
          <a:bodyPr wrap="square">
            <a:spAutoFit/>
          </a:bodyPr>
          <a:lstStyle/>
          <a:p>
            <a:r>
              <a:rPr lang="en-US" b="1" u="sng" dirty="0">
                <a:latin typeface="Times New Roman" panose="02020603050405020304" pitchFamily="18" charset="0"/>
                <a:cs typeface="Times New Roman" panose="02020603050405020304" pitchFamily="18" charset="0"/>
              </a:rPr>
              <a:t>Mp3 file to Text file</a:t>
            </a:r>
            <a:endParaRPr lang="en-IN" b="1" u="sng"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53068748"/>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Result and Discussion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18</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24" name="TextBox 23">
            <a:extLst>
              <a:ext uri="{FF2B5EF4-FFF2-40B4-BE49-F238E27FC236}">
                <a16:creationId xmlns:a16="http://schemas.microsoft.com/office/drawing/2014/main" id="{2AC034F9-3755-47FA-8577-684677A08E03}"/>
              </a:ext>
            </a:extLst>
          </p:cNvPr>
          <p:cNvSpPr txBox="1"/>
          <p:nvPr/>
        </p:nvSpPr>
        <p:spPr>
          <a:xfrm>
            <a:off x="457200" y="1328754"/>
            <a:ext cx="4572000" cy="307777"/>
          </a:xfrm>
          <a:prstGeom prst="rect">
            <a:avLst/>
          </a:prstGeom>
          <a:noFill/>
        </p:spPr>
        <p:txBody>
          <a:bodyPr wrap="square">
            <a:spAutoFit/>
          </a:bodyPr>
          <a:lstStyle/>
          <a:p>
            <a:r>
              <a:rPr lang="en-US" b="1" u="sng" dirty="0">
                <a:latin typeface="Times New Roman" panose="02020603050405020304" pitchFamily="18" charset="0"/>
                <a:cs typeface="Times New Roman" panose="02020603050405020304" pitchFamily="18" charset="0"/>
              </a:rPr>
              <a:t>Named Entities</a:t>
            </a:r>
            <a:endParaRPr lang="en-IN" b="1" u="sng" dirty="0">
              <a:latin typeface="Times New Roman" panose="02020603050405020304" pitchFamily="18" charset="0"/>
              <a:cs typeface="Times New Roman" panose="02020603050405020304" pitchFamily="18" charset="0"/>
            </a:endParaRPr>
          </a:p>
        </p:txBody>
      </p:sp>
      <p:pic>
        <p:nvPicPr>
          <p:cNvPr id="3" name="Picture 2">
            <a:extLst>
              <a:ext uri="{FF2B5EF4-FFF2-40B4-BE49-F238E27FC236}">
                <a16:creationId xmlns:a16="http://schemas.microsoft.com/office/drawing/2014/main" id="{F9832932-151A-4AE5-BCA6-DD4F343930FC}"/>
              </a:ext>
            </a:extLst>
          </p:cNvPr>
          <p:cNvPicPr>
            <a:picLocks noChangeAspect="1"/>
          </p:cNvPicPr>
          <p:nvPr/>
        </p:nvPicPr>
        <p:blipFill>
          <a:blip r:embed="rId3"/>
          <a:stretch>
            <a:fillRect/>
          </a:stretch>
        </p:blipFill>
        <p:spPr>
          <a:xfrm>
            <a:off x="457200" y="1945913"/>
            <a:ext cx="8397517" cy="1353431"/>
          </a:xfrm>
          <a:prstGeom prst="rect">
            <a:avLst/>
          </a:prstGeom>
        </p:spPr>
      </p:pic>
      <p:sp>
        <p:nvSpPr>
          <p:cNvPr id="15" name="TextBox 14">
            <a:extLst>
              <a:ext uri="{FF2B5EF4-FFF2-40B4-BE49-F238E27FC236}">
                <a16:creationId xmlns:a16="http://schemas.microsoft.com/office/drawing/2014/main" id="{99995CCD-0832-40F2-89A1-A4042F818F63}"/>
              </a:ext>
            </a:extLst>
          </p:cNvPr>
          <p:cNvSpPr txBox="1"/>
          <p:nvPr/>
        </p:nvSpPr>
        <p:spPr>
          <a:xfrm>
            <a:off x="457200" y="3558656"/>
            <a:ext cx="4572000" cy="307777"/>
          </a:xfrm>
          <a:prstGeom prst="rect">
            <a:avLst/>
          </a:prstGeom>
          <a:noFill/>
        </p:spPr>
        <p:txBody>
          <a:bodyPr wrap="square">
            <a:spAutoFit/>
          </a:bodyPr>
          <a:lstStyle/>
          <a:p>
            <a:r>
              <a:rPr lang="en-IN" dirty="0" err="1">
                <a:hlinkClick r:id="rId4"/>
              </a:rPr>
              <a:t>SpaCy.ipynb</a:t>
            </a:r>
            <a:r>
              <a:rPr lang="en-IN" dirty="0">
                <a:hlinkClick r:id="rId4"/>
              </a:rPr>
              <a:t> - </a:t>
            </a:r>
            <a:r>
              <a:rPr lang="en-IN" dirty="0" err="1">
                <a:hlinkClick r:id="rId4"/>
              </a:rPr>
              <a:t>Colaboratory</a:t>
            </a:r>
            <a:r>
              <a:rPr lang="en-IN" dirty="0">
                <a:hlinkClick r:id="rId4"/>
              </a:rPr>
              <a:t> (google.com)</a:t>
            </a:r>
            <a:endParaRPr lang="en-IN" dirty="0"/>
          </a:p>
        </p:txBody>
      </p:sp>
    </p:spTree>
    <p:extLst>
      <p:ext uri="{BB962C8B-B14F-4D97-AF65-F5344CB8AC3E}">
        <p14:creationId xmlns:p14="http://schemas.microsoft.com/office/powerpoint/2010/main" val="3221165303"/>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Conclusion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19</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7" name="TextBox 6">
            <a:extLst>
              <a:ext uri="{FF2B5EF4-FFF2-40B4-BE49-F238E27FC236}">
                <a16:creationId xmlns:a16="http://schemas.microsoft.com/office/drawing/2014/main" id="{F7E94017-2295-400D-B2B1-9DE2AABF658E}"/>
              </a:ext>
            </a:extLst>
          </p:cNvPr>
          <p:cNvSpPr txBox="1"/>
          <p:nvPr/>
        </p:nvSpPr>
        <p:spPr>
          <a:xfrm>
            <a:off x="251012" y="1051426"/>
            <a:ext cx="8892988" cy="2816156"/>
          </a:xfrm>
          <a:prstGeom prst="rect">
            <a:avLst/>
          </a:prstGeom>
          <a:noFill/>
        </p:spPr>
        <p:txBody>
          <a:bodyPr wrap="square" lIns="91440" tIns="45720" rIns="91440" bIns="45720" anchor="t">
            <a:spAutoFit/>
          </a:bodyPr>
          <a:lstStyle/>
          <a:p>
            <a:pPr marL="285750" indent="-285750">
              <a:spcBef>
                <a:spcPts val="640"/>
              </a:spcBef>
              <a:buClr>
                <a:schemeClr val="dk1"/>
              </a:buClr>
              <a:buSzPts val="3200"/>
              <a:buFont typeface="Arial"/>
              <a:buChar char="•"/>
            </a:pPr>
            <a:r>
              <a:rPr lang="en-US" sz="1800" dirty="0">
                <a:solidFill>
                  <a:schemeClr val="dk1"/>
                </a:solidFill>
                <a:latin typeface="Calibri"/>
                <a:cs typeface="Calibri"/>
                <a:sym typeface="Calibri"/>
              </a:rPr>
              <a:t>Text summarization is an important area in NLP (Natural Language Processing) research. It consists of automatically creating a summary of one or more texts.</a:t>
            </a:r>
            <a:endParaRPr lang="en-US" sz="1800" dirty="0">
              <a:solidFill>
                <a:schemeClr val="dk1"/>
              </a:solidFill>
              <a:latin typeface="Calibri"/>
              <a:cs typeface="Calibri"/>
            </a:endParaRPr>
          </a:p>
          <a:p>
            <a:pPr marL="285750" indent="-285750">
              <a:spcBef>
                <a:spcPts val="640"/>
              </a:spcBef>
              <a:buClr>
                <a:schemeClr val="dk1"/>
              </a:buClr>
              <a:buSzPts val="3200"/>
              <a:buFont typeface="Arial"/>
              <a:buChar char="•"/>
            </a:pPr>
            <a:r>
              <a:rPr lang="en-US" sz="1800" dirty="0">
                <a:solidFill>
                  <a:schemeClr val="dk1"/>
                </a:solidFill>
                <a:latin typeface="Calibri"/>
                <a:cs typeface="Calibri"/>
                <a:sym typeface="Calibri"/>
              </a:rPr>
              <a:t>The purpose of extractive document summarization is to automatically select a number of indicative sentences, passages, or paragraphs from the original document .</a:t>
            </a:r>
            <a:endParaRPr lang="en-US" sz="1800" dirty="0">
              <a:solidFill>
                <a:schemeClr val="dk1"/>
              </a:solidFill>
              <a:latin typeface="Calibri"/>
              <a:cs typeface="Calibri"/>
            </a:endParaRPr>
          </a:p>
          <a:p>
            <a:pPr marL="285750" indent="-285750">
              <a:spcBef>
                <a:spcPts val="640"/>
              </a:spcBef>
              <a:buClr>
                <a:schemeClr val="dk1"/>
              </a:buClr>
              <a:buSzPts val="3200"/>
              <a:buFont typeface="Arial"/>
              <a:buChar char="•"/>
            </a:pPr>
            <a:r>
              <a:rPr lang="en-US" sz="1800" dirty="0">
                <a:solidFill>
                  <a:schemeClr val="dk1"/>
                </a:solidFill>
                <a:latin typeface="Calibri"/>
                <a:cs typeface="Calibri"/>
                <a:sym typeface="Calibri"/>
              </a:rPr>
              <a:t>Text summarization approaches based on Neural Network, Graph Theoretic, Fuzzy and Cluster have, to an extent, succeeded in making an effective summary of a document.</a:t>
            </a:r>
            <a:endParaRPr lang="en-US" sz="1800" dirty="0">
              <a:solidFill>
                <a:schemeClr val="dk1"/>
              </a:solidFill>
              <a:latin typeface="Calibri"/>
              <a:cs typeface="Calibri"/>
            </a:endParaRPr>
          </a:p>
          <a:p>
            <a:pPr marL="285750" indent="-285750">
              <a:spcBef>
                <a:spcPts val="640"/>
              </a:spcBef>
              <a:buClr>
                <a:schemeClr val="dk1"/>
              </a:buClr>
              <a:buSzPts val="3200"/>
              <a:buFont typeface="Arial"/>
              <a:buChar char="•"/>
            </a:pPr>
            <a:r>
              <a:rPr lang="en-US" sz="1800" dirty="0">
                <a:solidFill>
                  <a:schemeClr val="dk1"/>
                </a:solidFill>
                <a:latin typeface="Calibri"/>
                <a:cs typeface="Calibri"/>
                <a:sym typeface="Calibri"/>
              </a:rPr>
              <a:t>In the future we plan to contribute to improve this field by means of improving the quality of summaries, and studying the influence of other neighbor tasks techniques on summarization. </a:t>
            </a:r>
            <a:endParaRPr lang="ja-JP" altLang="en-US" sz="1800" dirty="0">
              <a:solidFill>
                <a:schemeClr val="dk1"/>
              </a:solidFill>
              <a:latin typeface="Calibri"/>
              <a:cs typeface="Calibri"/>
            </a:endParaRPr>
          </a:p>
        </p:txBody>
      </p:sp>
    </p:spTree>
    <p:extLst>
      <p:ext uri="{BB962C8B-B14F-4D97-AF65-F5344CB8AC3E}">
        <p14:creationId xmlns:p14="http://schemas.microsoft.com/office/powerpoint/2010/main" val="433128875"/>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None/>
            </a:pPr>
            <a:r>
              <a:rPr lang="en-US" sz="3600" b="1" dirty="0">
                <a:solidFill>
                  <a:srgbClr val="C00000"/>
                </a:solidFill>
                <a:latin typeface="Cambria" panose="02040503050406030204" pitchFamily="18" charset="0"/>
                <a:sym typeface="Cambria"/>
              </a:rPr>
              <a:t>Abstract</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2</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8" name="TextBox 7">
            <a:extLst>
              <a:ext uri="{FF2B5EF4-FFF2-40B4-BE49-F238E27FC236}">
                <a16:creationId xmlns:a16="http://schemas.microsoft.com/office/drawing/2014/main" id="{32F53998-71E5-49C8-8C5F-F08DA19AF8AC}"/>
              </a:ext>
            </a:extLst>
          </p:cNvPr>
          <p:cNvSpPr txBox="1"/>
          <p:nvPr/>
        </p:nvSpPr>
        <p:spPr>
          <a:xfrm>
            <a:off x="216816" y="1065229"/>
            <a:ext cx="8682087" cy="3970318"/>
          </a:xfrm>
          <a:prstGeom prst="rect">
            <a:avLst/>
          </a:prstGeom>
          <a:noFill/>
        </p:spPr>
        <p:txBody>
          <a:bodyPr wrap="square" lIns="91440" tIns="45720" rIns="91440" bIns="45720" anchor="t">
            <a:spAutoFit/>
          </a:bodyPr>
          <a:lstStyle/>
          <a:p>
            <a:pPr marL="514350" indent="-285750">
              <a:buFont typeface="Arial" panose="020B0604020202020204" pitchFamily="34" charset="0"/>
              <a:buChar char="•"/>
            </a:pPr>
            <a:r>
              <a:rPr lang="en-US" sz="1800" dirty="0">
                <a:latin typeface="Times New Roman" panose="02020603050405020304" pitchFamily="18" charset="0"/>
              </a:rPr>
              <a:t>In this new era, where tremendous information is available on the internet. It is most important to provide the improved mechanism to extract the information quickly and most efficiently. It is very difficult for human beings to manually extract the summary of a large document of text. There is plenty of text material available on the internet. So, it becomes very hard for us to read the entire material. </a:t>
            </a:r>
            <a:endParaRPr lang="en-IN" sz="1800" dirty="0">
              <a:latin typeface="Times New Roman" panose="02020603050405020304" pitchFamily="18" charset="0"/>
            </a:endParaRPr>
          </a:p>
          <a:p>
            <a:pPr marL="514350" indent="-285750">
              <a:buFont typeface="Arial" panose="020B0604020202020204" pitchFamily="34" charset="0"/>
              <a:buChar char="•"/>
            </a:pPr>
            <a:r>
              <a:rPr lang="en-US" sz="1800" dirty="0">
                <a:latin typeface="Times New Roman" panose="02020603050405020304" pitchFamily="18" charset="0"/>
              </a:rPr>
              <a:t>In order to solve the above problems, text summarization is very much necessary. </a:t>
            </a:r>
            <a:endParaRPr lang="en-IN" sz="1800" dirty="0">
              <a:latin typeface="Times New Roman" panose="02020603050405020304" pitchFamily="18" charset="0"/>
            </a:endParaRPr>
          </a:p>
          <a:p>
            <a:pPr marL="514350" indent="-285750">
              <a:buFont typeface="Arial" panose="020B0604020202020204" pitchFamily="34" charset="0"/>
              <a:buChar char="•"/>
            </a:pPr>
            <a:r>
              <a:rPr lang="en-US" sz="1800" dirty="0">
                <a:latin typeface="Times New Roman"/>
              </a:rPr>
              <a:t>The main agenda is to develop a meaningful and coherent summary to recapitulate highlights of the text. We have opted for the Text Summarization from the collection of fascinating problems. The solution to this problem unlike doing manually has proved to be essential in accurately summarizing voluminous texts in a cost and time-efficient manner.</a:t>
            </a:r>
            <a:endParaRPr lang="en-IN" sz="1800" dirty="0">
              <a:latin typeface="Times New Roman"/>
            </a:endParaRPr>
          </a:p>
          <a:p>
            <a:endParaRPr lang="en-IN" sz="1800" dirty="0">
              <a:latin typeface="Times New Roman" panose="02020603050405020304" pitchFamily="18" charset="0"/>
            </a:endParaRPr>
          </a:p>
          <a:p>
            <a:r>
              <a:rPr lang="en-US" sz="1800" b="1" dirty="0">
                <a:latin typeface="Times New Roman" panose="02020603050405020304" pitchFamily="18" charset="0"/>
              </a:rPr>
              <a:t>     Keywords: Extractive Text Summarization, NLP, spaCy, Word Tokenization, Sentence-Tokenization.</a:t>
            </a:r>
            <a:endParaRPr lang="en-IN" sz="1800" b="1" dirty="0">
              <a:latin typeface="Times New Roman" panose="02020603050405020304" pitchFamily="18" charset="0"/>
            </a:endParaRPr>
          </a:p>
        </p:txBody>
      </p:sp>
    </p:spTree>
    <p:extLst>
      <p:ext uri="{BB962C8B-B14F-4D97-AF65-F5344CB8AC3E}">
        <p14:creationId xmlns:p14="http://schemas.microsoft.com/office/powerpoint/2010/main" val="1272304820"/>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CBF456D-F1F5-4947-A693-DFAA1B0A1961}"/>
              </a:ext>
            </a:extLst>
          </p:cNvPr>
          <p:cNvSpPr>
            <a:spLocks noGrp="1"/>
          </p:cNvSpPr>
          <p:nvPr>
            <p:ph type="dt" idx="10"/>
          </p:nvPr>
        </p:nvSpPr>
        <p:spPr/>
        <p:txBody>
          <a:bodyPr/>
          <a:lstStyle/>
          <a:p>
            <a:fld id="{7E11FF40-08A6-41AA-8312-56EA69DF4127}" type="datetime1">
              <a:rPr lang="en-US" smtClean="0"/>
              <a:t>1/28/2022</a:t>
            </a:fld>
            <a:endParaRPr lang="en-US"/>
          </a:p>
        </p:txBody>
      </p:sp>
      <p:sp>
        <p:nvSpPr>
          <p:cNvPr id="3" name="Footer Placeholder 2">
            <a:extLst>
              <a:ext uri="{FF2B5EF4-FFF2-40B4-BE49-F238E27FC236}">
                <a16:creationId xmlns:a16="http://schemas.microsoft.com/office/drawing/2014/main" id="{CCA98EAE-985B-4B00-9203-3F2527A7BD31}"/>
              </a:ext>
            </a:extLst>
          </p:cNvPr>
          <p:cNvSpPr>
            <a:spLocks noGrp="1"/>
          </p:cNvSpPr>
          <p:nvPr>
            <p:ph type="ftr" idx="11"/>
          </p:nvPr>
        </p:nvSpPr>
        <p:spPr/>
        <p:txBody>
          <a:bodyPr/>
          <a:lstStyle/>
          <a:p>
            <a:r>
              <a:rPr lang="en-US"/>
              <a:t>Department of IT, TCE</a:t>
            </a:r>
          </a:p>
        </p:txBody>
      </p:sp>
      <p:sp>
        <p:nvSpPr>
          <p:cNvPr id="4" name="Slide Number Placeholder 3">
            <a:extLst>
              <a:ext uri="{FF2B5EF4-FFF2-40B4-BE49-F238E27FC236}">
                <a16:creationId xmlns:a16="http://schemas.microsoft.com/office/drawing/2014/main" id="{34EB245D-6EEB-40B6-B77E-8A9C6C861EE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20</a:t>
            </a:fld>
            <a:endParaRPr lang="en-US"/>
          </a:p>
        </p:txBody>
      </p:sp>
      <p:sp>
        <p:nvSpPr>
          <p:cNvPr id="5" name="TextBox 4">
            <a:extLst>
              <a:ext uri="{FF2B5EF4-FFF2-40B4-BE49-F238E27FC236}">
                <a16:creationId xmlns:a16="http://schemas.microsoft.com/office/drawing/2014/main" id="{151A57B8-44C1-4E14-983D-868683230CCC}"/>
              </a:ext>
            </a:extLst>
          </p:cNvPr>
          <p:cNvSpPr txBox="1"/>
          <p:nvPr/>
        </p:nvSpPr>
        <p:spPr>
          <a:xfrm>
            <a:off x="2187019" y="2595831"/>
            <a:ext cx="5326144" cy="1169551"/>
          </a:xfrm>
          <a:prstGeom prst="rect">
            <a:avLst/>
          </a:prstGeom>
          <a:noFill/>
        </p:spPr>
        <p:txBody>
          <a:bodyPr wrap="square" rtlCol="0">
            <a:spAutoFit/>
          </a:bodyPr>
          <a:lstStyle/>
          <a:p>
            <a:r>
              <a:rPr lang="en-IN" sz="7000" dirty="0">
                <a:latin typeface="Century" panose="02040604050505020304" pitchFamily="18" charset="0"/>
              </a:rPr>
              <a:t>Thank You!</a:t>
            </a:r>
          </a:p>
        </p:txBody>
      </p:sp>
    </p:spTree>
    <p:extLst>
      <p:ext uri="{BB962C8B-B14F-4D97-AF65-F5344CB8AC3E}">
        <p14:creationId xmlns:p14="http://schemas.microsoft.com/office/powerpoint/2010/main" val="300422731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Problem Formulation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3</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2" name="TextBox 1">
            <a:extLst>
              <a:ext uri="{FF2B5EF4-FFF2-40B4-BE49-F238E27FC236}">
                <a16:creationId xmlns:a16="http://schemas.microsoft.com/office/drawing/2014/main" id="{3C031520-AB76-4583-982D-9BB43132C696}"/>
              </a:ext>
            </a:extLst>
          </p:cNvPr>
          <p:cNvSpPr txBox="1"/>
          <p:nvPr/>
        </p:nvSpPr>
        <p:spPr>
          <a:xfrm>
            <a:off x="309120" y="1028343"/>
            <a:ext cx="8525759" cy="4801314"/>
          </a:xfrm>
          <a:prstGeom prst="rect">
            <a:avLst/>
          </a:prstGeom>
          <a:noFill/>
        </p:spPr>
        <p:txBody>
          <a:bodyPr wrap="square" rtlCol="0">
            <a:spAutoFit/>
          </a:bodyPr>
          <a:lstStyle/>
          <a:p>
            <a:pPr marL="285750" indent="-285750" algn="l">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rPr>
              <a:t> Let us describe the summarization task in a formal manner. Given a document X with a sequence of sentences {a1, a2, …, ax-1, ax}, we want to generate a summary at the sentence level. Extractive methods yield naturally grammatical summaries and require relatively little linguistic analysis. We create an extractive summary of the document by selecting a set of sentences {a1, a2…, ay-1, ay} from the document such that y&lt;x i.e., the number of sentences in the summary is less than that in the original document. </a:t>
            </a:r>
            <a:endParaRPr lang="en-IN" sz="1800" dirty="0">
              <a:latin typeface="Calibri" panose="020F0502020204030204" pitchFamily="34" charset="0"/>
              <a:ea typeface="Calibri" panose="020F0502020204030204" pitchFamily="34" charset="0"/>
            </a:endParaRPr>
          </a:p>
          <a:p>
            <a:pPr algn="l"/>
            <a:r>
              <a:rPr lang="en-US" sz="1800" dirty="0">
                <a:effectLst/>
                <a:latin typeface="Times New Roman" panose="02020603050405020304" pitchFamily="18" charset="0"/>
                <a:ea typeface="Calibri" panose="020F0502020204030204" pitchFamily="34" charset="0"/>
              </a:rPr>
              <a:t> </a:t>
            </a:r>
            <a:endParaRPr lang="en-IN" sz="1800" dirty="0">
              <a:effectLst/>
              <a:latin typeface="Calibri" panose="020F0502020204030204" pitchFamily="34" charset="0"/>
              <a:ea typeface="Calibri" panose="020F0502020204030204" pitchFamily="34" charset="0"/>
            </a:endParaRPr>
          </a:p>
          <a:p>
            <a:pPr marL="285750" indent="-285750" algn="l">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rPr>
              <a:t> We will assume that the output length is fixed and the summarizer knows the length of the summary before generation. The selection process involves scoring each sentence in document X and taking top N sentences in the document.</a:t>
            </a:r>
            <a:endParaRPr lang="en-IN" sz="1800" dirty="0">
              <a:effectLst/>
              <a:latin typeface="Calibri" panose="020F0502020204030204" pitchFamily="34" charset="0"/>
              <a:ea typeface="Calibri" panose="020F0502020204030204" pitchFamily="34" charset="0"/>
            </a:endParaRPr>
          </a:p>
          <a:p>
            <a:pPr algn="l"/>
            <a:r>
              <a:rPr lang="en-US" sz="1800" dirty="0">
                <a:effectLst/>
                <a:latin typeface="Times New Roman" panose="02020603050405020304" pitchFamily="18" charset="0"/>
                <a:ea typeface="Calibri" panose="020F0502020204030204" pitchFamily="34" charset="0"/>
              </a:rPr>
              <a:t> </a:t>
            </a:r>
            <a:endParaRPr lang="en-IN" sz="1800" dirty="0">
              <a:effectLst/>
              <a:latin typeface="Calibri" panose="020F0502020204030204" pitchFamily="34" charset="0"/>
              <a:ea typeface="Calibri" panose="020F0502020204030204" pitchFamily="34" charset="0"/>
            </a:endParaRPr>
          </a:p>
          <a:p>
            <a:pPr marL="285750" indent="-285750" algn="l">
              <a:buFont typeface="Arial" panose="020B0604020202020204" pitchFamily="34" charset="0"/>
              <a:buChar char="•"/>
            </a:pPr>
            <a:r>
              <a:rPr lang="en-US" sz="1800" dirty="0">
                <a:effectLst/>
                <a:latin typeface="Times New Roman" panose="02020603050405020304" pitchFamily="18" charset="0"/>
                <a:ea typeface="Calibri" panose="020F0502020204030204" pitchFamily="34" charset="0"/>
              </a:rPr>
              <a:t>  For this purpose, a scoring function is used which assigns a value to each sentence denoting the probability with which it will get picked up in the summary. Because the summary length is fixed and known, top (according to the summary length) sentences are chosen to be included in the summary. Thus, we obtain an optimal ‘k’ sentence subset of the document which represents our summary. Quality of the summary depends upon the choice of these sentences.</a:t>
            </a:r>
            <a:endParaRPr lang="en-IN" dirty="0"/>
          </a:p>
        </p:txBody>
      </p:sp>
    </p:spTree>
    <p:extLst>
      <p:ext uri="{BB962C8B-B14F-4D97-AF65-F5344CB8AC3E}">
        <p14:creationId xmlns:p14="http://schemas.microsoft.com/office/powerpoint/2010/main" val="2567498905"/>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327212" y="488577"/>
            <a:ext cx="8229600" cy="533400"/>
          </a:xfrm>
          <a:prstGeom prst="rect">
            <a:avLst/>
          </a:prstGeom>
          <a:noFill/>
          <a:ln>
            <a:noFill/>
          </a:ln>
        </p:spPr>
        <p:txBody>
          <a:bodyPr spcFirstLastPara="1" wrap="square" lIns="91425" tIns="45700" rIns="91425" bIns="45700" anchor="ctr" anchorCtr="0">
            <a:normAutofit fontScale="90000"/>
          </a:bodyPr>
          <a:lstStyle/>
          <a:p>
            <a:pPr marL="0" lvl="0" indent="0" algn="ctr" rtl="0">
              <a:spcBef>
                <a:spcPts val="0"/>
              </a:spcBef>
              <a:spcAft>
                <a:spcPts val="0"/>
              </a:spcAft>
              <a:buNone/>
            </a:pPr>
            <a:r>
              <a:rPr lang="en-US" sz="3600" b="1" dirty="0">
                <a:solidFill>
                  <a:srgbClr val="C00000"/>
                </a:solidFill>
                <a:latin typeface="Cambria" panose="02040503050406030204" pitchFamily="18" charset="0"/>
                <a:sym typeface="Cambria"/>
              </a:rPr>
              <a:t>Objective</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4</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6" name="Content Placeholder 17">
            <a:extLst>
              <a:ext uri="{FF2B5EF4-FFF2-40B4-BE49-F238E27FC236}">
                <a16:creationId xmlns:a16="http://schemas.microsoft.com/office/drawing/2014/main" id="{302B9E61-E56F-457A-BAF1-A74F5D7F1EAA}"/>
              </a:ext>
            </a:extLst>
          </p:cNvPr>
          <p:cNvSpPr txBox="1">
            <a:spLocks/>
          </p:cNvSpPr>
          <p:nvPr/>
        </p:nvSpPr>
        <p:spPr>
          <a:xfrm>
            <a:off x="484013" y="1177097"/>
            <a:ext cx="8816788" cy="5562600"/>
          </a:xfrm>
          <a:prstGeom prst="rect">
            <a:avLst/>
          </a:prstGeom>
          <a:noFill/>
          <a:ln>
            <a:noFill/>
          </a:ln>
        </p:spPr>
        <p:txBody>
          <a:bodyPr spcFirstLastPara="1" wrap="square" lIns="91425" tIns="45700" rIns="91425" bIns="45700" anchor="t" anchorCtr="0">
            <a:noAutofit/>
          </a:bodyPr>
          <a:lstStyle>
            <a:defPPr marR="0" lvl="0" algn="l" rtl="0">
              <a:lnSpc>
                <a:spcPct val="100000"/>
              </a:lnSpc>
              <a:spcBef>
                <a:spcPts val="0"/>
              </a:spcBef>
              <a:spcAft>
                <a:spcPts val="0"/>
              </a:spcAft>
            </a:defPPr>
            <a:lvl1pPr marL="457200" marR="0" lvl="0" indent="-431800" algn="l" rtl="0">
              <a:lnSpc>
                <a:spcPct val="100000"/>
              </a:lnSpc>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100000"/>
              </a:lnSpc>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100000"/>
              </a:lnSpc>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pPr marL="25400" indent="0">
              <a:spcBef>
                <a:spcPts val="0"/>
              </a:spcBef>
              <a:buClr>
                <a:srgbClr val="000000"/>
              </a:buClr>
              <a:buNone/>
            </a:pPr>
            <a:r>
              <a:rPr lang="en-IN" sz="1800" dirty="0">
                <a:solidFill>
                  <a:srgbClr val="000000"/>
                </a:solidFill>
                <a:latin typeface="Times New Roman" panose="02020603050405020304" pitchFamily="18" charset="0"/>
                <a:cs typeface="Arial"/>
                <a:sym typeface="Arial"/>
              </a:rPr>
              <a:t>Based on the problems formulated, the objectives are</a:t>
            </a:r>
            <a:endParaRPr lang="en-US" dirty="0"/>
          </a:p>
          <a:p>
            <a:pPr marL="342900" lvl="0" indent="-342900">
              <a:spcBef>
                <a:spcPts val="0"/>
              </a:spcBef>
              <a:buClr>
                <a:srgbClr val="000000"/>
              </a:buClr>
              <a:buFont typeface="Arial" panose="020B0604020202020204" pitchFamily="34" charset="0"/>
              <a:buChar char="•"/>
            </a:pPr>
            <a:r>
              <a:rPr lang="en-US" sz="1800" dirty="0">
                <a:solidFill>
                  <a:srgbClr val="000000"/>
                </a:solidFill>
                <a:latin typeface="Times New Roman" panose="02020603050405020304" pitchFamily="18" charset="0"/>
                <a:cs typeface="Arial"/>
                <a:sym typeface="Arial"/>
              </a:rPr>
              <a:t>To identify the most important information from the given text and present it to the end users.</a:t>
            </a:r>
            <a:endParaRPr lang="en-IN" sz="1800" dirty="0">
              <a:solidFill>
                <a:srgbClr val="000000"/>
              </a:solidFill>
              <a:latin typeface="Times New Roman" panose="02020603050405020304" pitchFamily="18" charset="0"/>
              <a:cs typeface="Arial"/>
            </a:endParaRPr>
          </a:p>
          <a:p>
            <a:pPr marL="342900" lvl="0" indent="-342900">
              <a:spcBef>
                <a:spcPts val="0"/>
              </a:spcBef>
              <a:buClr>
                <a:srgbClr val="000000"/>
              </a:buClr>
              <a:buFont typeface="Arial" panose="020B0604020202020204" pitchFamily="34" charset="0"/>
              <a:buChar char="•"/>
            </a:pPr>
            <a:r>
              <a:rPr lang="en-IN" sz="1800" dirty="0">
                <a:solidFill>
                  <a:srgbClr val="000000"/>
                </a:solidFill>
                <a:latin typeface="Times New Roman" panose="02020603050405020304" pitchFamily="18" charset="0"/>
                <a:cs typeface="Arial"/>
                <a:sym typeface="Arial"/>
              </a:rPr>
              <a:t>To </a:t>
            </a:r>
            <a:r>
              <a:rPr lang="en-US" sz="1800" dirty="0">
                <a:solidFill>
                  <a:srgbClr val="000000"/>
                </a:solidFill>
                <a:latin typeface="Times New Roman" panose="02020603050405020304" pitchFamily="18" charset="0"/>
                <a:cs typeface="Arial"/>
                <a:sym typeface="Arial"/>
              </a:rPr>
              <a:t>develop a meaningful and coherent summary.</a:t>
            </a:r>
            <a:endParaRPr lang="en-IN" sz="1800" dirty="0">
              <a:solidFill>
                <a:srgbClr val="000000"/>
              </a:solidFill>
              <a:latin typeface="Times New Roman" panose="02020603050405020304" pitchFamily="18" charset="0"/>
              <a:cs typeface="Arial"/>
            </a:endParaRPr>
          </a:p>
          <a:p>
            <a:pPr marL="342900" lvl="0" indent="-342900">
              <a:spcBef>
                <a:spcPts val="0"/>
              </a:spcBef>
              <a:buClr>
                <a:srgbClr val="000000"/>
              </a:buClr>
              <a:buFont typeface="Arial" panose="020B0604020202020204" pitchFamily="34" charset="0"/>
              <a:buChar char="•"/>
            </a:pPr>
            <a:r>
              <a:rPr lang="en-IN" sz="1800" dirty="0">
                <a:solidFill>
                  <a:srgbClr val="000000"/>
                </a:solidFill>
                <a:latin typeface="Times New Roman" panose="02020603050405020304" pitchFamily="18" charset="0"/>
                <a:cs typeface="Arial"/>
                <a:sym typeface="Arial"/>
              </a:rPr>
              <a:t>To give a summary of the video file.</a:t>
            </a:r>
            <a:endParaRPr lang="en-IN" sz="1800" dirty="0">
              <a:solidFill>
                <a:srgbClr val="000000"/>
              </a:solidFill>
              <a:latin typeface="Times New Roman" panose="02020603050405020304" pitchFamily="18" charset="0"/>
              <a:cs typeface="Arial"/>
            </a:endParaRPr>
          </a:p>
          <a:p>
            <a:pPr marL="342900" lvl="0" indent="-342900">
              <a:spcBef>
                <a:spcPts val="0"/>
              </a:spcBef>
              <a:buClr>
                <a:srgbClr val="000000"/>
              </a:buClr>
              <a:buFont typeface="Arial" panose="020B0604020202020204" pitchFamily="34" charset="0"/>
              <a:buChar char="•"/>
            </a:pPr>
            <a:r>
              <a:rPr lang="en-IN" sz="1800" dirty="0">
                <a:solidFill>
                  <a:srgbClr val="000000"/>
                </a:solidFill>
                <a:latin typeface="Times New Roman" panose="02020603050405020304" pitchFamily="18" charset="0"/>
                <a:cs typeface="Arial"/>
                <a:sym typeface="Arial"/>
              </a:rPr>
              <a:t>To give a summary of the audio file.</a:t>
            </a:r>
            <a:endParaRPr lang="en-IN" sz="1800" dirty="0">
              <a:solidFill>
                <a:srgbClr val="000000"/>
              </a:solidFill>
              <a:latin typeface="Times New Roman" panose="02020603050405020304" pitchFamily="18" charset="0"/>
              <a:cs typeface="Arial"/>
            </a:endParaRPr>
          </a:p>
          <a:p>
            <a:pPr marL="342900" lvl="0" indent="-342900">
              <a:spcBef>
                <a:spcPts val="0"/>
              </a:spcBef>
              <a:buClr>
                <a:srgbClr val="000000"/>
              </a:buClr>
              <a:buFont typeface="Arial" panose="020B0604020202020204" pitchFamily="34" charset="0"/>
              <a:buChar char="•"/>
            </a:pPr>
            <a:r>
              <a:rPr lang="en-IN" sz="1800" dirty="0">
                <a:solidFill>
                  <a:srgbClr val="000000"/>
                </a:solidFill>
                <a:latin typeface="Times New Roman" panose="02020603050405020304" pitchFamily="18" charset="0"/>
                <a:cs typeface="Arial"/>
                <a:sym typeface="Arial"/>
              </a:rPr>
              <a:t>To give named entities, nouns, and verbs.</a:t>
            </a:r>
            <a:endParaRPr lang="en-IN" sz="1800" dirty="0">
              <a:solidFill>
                <a:srgbClr val="000000"/>
              </a:solidFill>
              <a:latin typeface="Times New Roman" panose="02020603050405020304" pitchFamily="18" charset="0"/>
              <a:cs typeface="Arial"/>
            </a:endParaRPr>
          </a:p>
          <a:p>
            <a:pPr>
              <a:spcBef>
                <a:spcPts val="0"/>
              </a:spcBef>
              <a:buClr>
                <a:srgbClr val="000000"/>
              </a:buClr>
            </a:pPr>
            <a:endParaRPr lang="ja-JP" altLang="en-US" sz="1800" dirty="0">
              <a:solidFill>
                <a:srgbClr val="000000"/>
              </a:solidFill>
              <a:latin typeface="Times New Roman" panose="02020603050405020304" pitchFamily="18" charset="0"/>
              <a:cs typeface="Arial"/>
              <a:sym typeface="Arial"/>
            </a:endParaRPr>
          </a:p>
        </p:txBody>
      </p:sp>
      <p:pic>
        <p:nvPicPr>
          <p:cNvPr id="7" name="Picture 2" descr="Hugging Face Transformers — How to use Pipelines? | by Harsh Bathia |  Analytics Vidhya | Medium">
            <a:extLst>
              <a:ext uri="{FF2B5EF4-FFF2-40B4-BE49-F238E27FC236}">
                <a16:creationId xmlns:a16="http://schemas.microsoft.com/office/drawing/2014/main" id="{7EDC9B0E-5637-4CE5-ADB1-668F679FCF4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54085" y="3683816"/>
            <a:ext cx="3659841" cy="2084275"/>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Icon&#10;&#10;Description automatically generated">
            <a:extLst>
              <a:ext uri="{FF2B5EF4-FFF2-40B4-BE49-F238E27FC236}">
                <a16:creationId xmlns:a16="http://schemas.microsoft.com/office/drawing/2014/main" id="{94D0929A-6E04-4BF6-BF53-68DF727FF4B7}"/>
              </a:ext>
            </a:extLst>
          </p:cNvPr>
          <p:cNvPicPr>
            <a:picLocks noChangeAspect="1"/>
          </p:cNvPicPr>
          <p:nvPr/>
        </p:nvPicPr>
        <p:blipFill>
          <a:blip r:embed="rId4"/>
          <a:stretch>
            <a:fillRect/>
          </a:stretch>
        </p:blipFill>
        <p:spPr>
          <a:xfrm>
            <a:off x="5741751" y="4025117"/>
            <a:ext cx="2743200" cy="1385596"/>
          </a:xfrm>
          <a:prstGeom prst="rect">
            <a:avLst/>
          </a:prstGeom>
        </p:spPr>
      </p:pic>
      <p:pic>
        <p:nvPicPr>
          <p:cNvPr id="3" name="Picture 3" descr="Text&#10;&#10;Description automatically generated">
            <a:extLst>
              <a:ext uri="{FF2B5EF4-FFF2-40B4-BE49-F238E27FC236}">
                <a16:creationId xmlns:a16="http://schemas.microsoft.com/office/drawing/2014/main" id="{21B52757-5480-431E-9C40-DDCD5A375B85}"/>
              </a:ext>
            </a:extLst>
          </p:cNvPr>
          <p:cNvPicPr>
            <a:picLocks noChangeAspect="1"/>
          </p:cNvPicPr>
          <p:nvPr/>
        </p:nvPicPr>
        <p:blipFill>
          <a:blip r:embed="rId5"/>
          <a:stretch>
            <a:fillRect/>
          </a:stretch>
        </p:blipFill>
        <p:spPr>
          <a:xfrm>
            <a:off x="5779301" y="2078925"/>
            <a:ext cx="2815086" cy="1245435"/>
          </a:xfrm>
          <a:prstGeom prst="rect">
            <a:avLst/>
          </a:prstGeom>
        </p:spPr>
      </p:pic>
    </p:spTree>
    <p:extLst>
      <p:ext uri="{BB962C8B-B14F-4D97-AF65-F5344CB8AC3E}">
        <p14:creationId xmlns:p14="http://schemas.microsoft.com/office/powerpoint/2010/main" val="2484697595"/>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7F24D0-AEB6-493F-9F42-DE43C07635DE}"/>
              </a:ext>
            </a:extLst>
          </p:cNvPr>
          <p:cNvSpPr>
            <a:spLocks noGrp="1"/>
          </p:cNvSpPr>
          <p:nvPr>
            <p:ph type="dt" idx="10"/>
          </p:nvPr>
        </p:nvSpPr>
        <p:spPr/>
        <p:txBody>
          <a:bodyPr/>
          <a:lstStyle/>
          <a:p>
            <a:fld id="{7E11FF40-08A6-41AA-8312-56EA69DF4127}" type="datetime1">
              <a:rPr lang="en-US" smtClean="0"/>
              <a:t>1/28/2022</a:t>
            </a:fld>
            <a:endParaRPr lang="en-US"/>
          </a:p>
        </p:txBody>
      </p:sp>
      <p:sp>
        <p:nvSpPr>
          <p:cNvPr id="3" name="Footer Placeholder 2">
            <a:extLst>
              <a:ext uri="{FF2B5EF4-FFF2-40B4-BE49-F238E27FC236}">
                <a16:creationId xmlns:a16="http://schemas.microsoft.com/office/drawing/2014/main" id="{AFD17ED8-7843-4DC3-9B5A-842D666D1966}"/>
              </a:ext>
            </a:extLst>
          </p:cNvPr>
          <p:cNvSpPr>
            <a:spLocks noGrp="1"/>
          </p:cNvSpPr>
          <p:nvPr>
            <p:ph type="ftr" idx="11"/>
          </p:nvPr>
        </p:nvSpPr>
        <p:spPr/>
        <p:txBody>
          <a:bodyPr/>
          <a:lstStyle/>
          <a:p>
            <a:r>
              <a:rPr lang="en-US"/>
              <a:t>Department of IT, TCE</a:t>
            </a:r>
          </a:p>
        </p:txBody>
      </p:sp>
      <p:sp>
        <p:nvSpPr>
          <p:cNvPr id="4" name="Slide Number Placeholder 3">
            <a:extLst>
              <a:ext uri="{FF2B5EF4-FFF2-40B4-BE49-F238E27FC236}">
                <a16:creationId xmlns:a16="http://schemas.microsoft.com/office/drawing/2014/main" id="{188E215B-4A1F-42B1-A414-E148FBE256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5</a:t>
            </a:fld>
            <a:endParaRPr lang="en-US"/>
          </a:p>
        </p:txBody>
      </p:sp>
      <p:sp>
        <p:nvSpPr>
          <p:cNvPr id="6" name="TextBox 5">
            <a:extLst>
              <a:ext uri="{FF2B5EF4-FFF2-40B4-BE49-F238E27FC236}">
                <a16:creationId xmlns:a16="http://schemas.microsoft.com/office/drawing/2014/main" id="{D6448245-9D79-4172-AD5F-EB841E9ECD5A}"/>
              </a:ext>
            </a:extLst>
          </p:cNvPr>
          <p:cNvSpPr txBox="1"/>
          <p:nvPr/>
        </p:nvSpPr>
        <p:spPr>
          <a:xfrm>
            <a:off x="2590800" y="383439"/>
            <a:ext cx="4572000" cy="584775"/>
          </a:xfrm>
          <a:prstGeom prst="rect">
            <a:avLst/>
          </a:prstGeom>
          <a:noFill/>
        </p:spPr>
        <p:txBody>
          <a:bodyPr wrap="square" lIns="91440" tIns="45720" rIns="91440" bIns="45720" anchor="t">
            <a:spAutoFit/>
          </a:bodyPr>
          <a:lstStyle/>
          <a:p>
            <a:pPr algn="ctr">
              <a:buSzPts val="1400"/>
            </a:pPr>
            <a:r>
              <a:rPr lang="en-US" sz="3200" b="1">
                <a:solidFill>
                  <a:srgbClr val="C00000"/>
                </a:solidFill>
                <a:latin typeface="Cambria"/>
                <a:cs typeface="Calibri"/>
                <a:sym typeface="Calibri"/>
              </a:rPr>
              <a:t>Constraints</a:t>
            </a:r>
            <a:endParaRPr lang="en-IN" sz="3200" b="1" dirty="0">
              <a:solidFill>
                <a:srgbClr val="C00000"/>
              </a:solidFill>
              <a:latin typeface="Cambria" panose="02040503050406030204" pitchFamily="18" charset="0"/>
              <a:cs typeface="Calibri"/>
              <a:sym typeface="Calibri"/>
            </a:endParaRPr>
          </a:p>
        </p:txBody>
      </p:sp>
      <p:sp>
        <p:nvSpPr>
          <p:cNvPr id="8" name="TextBox 7">
            <a:extLst>
              <a:ext uri="{FF2B5EF4-FFF2-40B4-BE49-F238E27FC236}">
                <a16:creationId xmlns:a16="http://schemas.microsoft.com/office/drawing/2014/main" id="{9D7F098E-D210-434F-8F33-BBD1DBDA28B3}"/>
              </a:ext>
            </a:extLst>
          </p:cNvPr>
          <p:cNvSpPr txBox="1"/>
          <p:nvPr/>
        </p:nvSpPr>
        <p:spPr>
          <a:xfrm>
            <a:off x="612742" y="1103551"/>
            <a:ext cx="8329409" cy="2535566"/>
          </a:xfrm>
          <a:prstGeom prst="rect">
            <a:avLst/>
          </a:prstGeom>
          <a:noFill/>
        </p:spPr>
        <p:txBody>
          <a:bodyPr wrap="square" lIns="91440" tIns="45720" rIns="91440" bIns="45720" rtlCol="0" anchor="t">
            <a:spAutoFit/>
          </a:bodyPr>
          <a:lstStyle/>
          <a:p>
            <a:pPr marL="285750" indent="-285750">
              <a:lnSpc>
                <a:spcPct val="150000"/>
              </a:lnSpc>
              <a:buChar char="•"/>
            </a:pPr>
            <a:r>
              <a:rPr lang="en-US" sz="1800" dirty="0">
                <a:latin typeface="Times New Roman"/>
              </a:rPr>
              <a:t>Extracted sentences usually tend to be longer than average. Due to this, parts of the segments that are not essential for summary also get included, consuming space.</a:t>
            </a:r>
            <a:endParaRPr lang="en-US" dirty="0"/>
          </a:p>
          <a:p>
            <a:pPr marL="285750" indent="-285750">
              <a:lnSpc>
                <a:spcPct val="150000"/>
              </a:lnSpc>
              <a:buChar char="•"/>
            </a:pPr>
            <a:r>
              <a:rPr lang="en-US" sz="1800" dirty="0">
                <a:latin typeface="Times New Roman"/>
              </a:rPr>
              <a:t>Important or relevant information is usually spread across sentences, and extractive summaries cannot capture this (unless the summary is long enough to hold all those sentences)</a:t>
            </a:r>
          </a:p>
          <a:p>
            <a:pPr>
              <a:lnSpc>
                <a:spcPct val="150000"/>
              </a:lnSpc>
            </a:pPr>
            <a:endParaRPr lang="en-US" sz="1800" dirty="0">
              <a:latin typeface="Times New Roman"/>
            </a:endParaRPr>
          </a:p>
        </p:txBody>
      </p:sp>
      <p:pic>
        <p:nvPicPr>
          <p:cNvPr id="7" name="Picture 6">
            <a:extLst>
              <a:ext uri="{FF2B5EF4-FFF2-40B4-BE49-F238E27FC236}">
                <a16:creationId xmlns:a16="http://schemas.microsoft.com/office/drawing/2014/main" id="{8A818E2C-5318-4455-AE7E-03C3AECCA401}"/>
              </a:ext>
            </a:extLst>
          </p:cNvPr>
          <p:cNvPicPr>
            <a:picLocks noChangeAspect="1"/>
          </p:cNvPicPr>
          <p:nvPr/>
        </p:nvPicPr>
        <p:blipFill>
          <a:blip r:embed="rId2"/>
          <a:stretch>
            <a:fillRect/>
          </a:stretch>
        </p:blipFill>
        <p:spPr>
          <a:xfrm>
            <a:off x="2208460" y="3514910"/>
            <a:ext cx="4344740" cy="2499353"/>
          </a:xfrm>
          <a:prstGeom prst="rect">
            <a:avLst/>
          </a:prstGeom>
        </p:spPr>
      </p:pic>
    </p:spTree>
    <p:extLst>
      <p:ext uri="{BB962C8B-B14F-4D97-AF65-F5344CB8AC3E}">
        <p14:creationId xmlns:p14="http://schemas.microsoft.com/office/powerpoint/2010/main" val="329720993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7F24D0-AEB6-493F-9F42-DE43C07635DE}"/>
              </a:ext>
            </a:extLst>
          </p:cNvPr>
          <p:cNvSpPr>
            <a:spLocks noGrp="1"/>
          </p:cNvSpPr>
          <p:nvPr>
            <p:ph type="dt" idx="10"/>
          </p:nvPr>
        </p:nvSpPr>
        <p:spPr/>
        <p:txBody>
          <a:bodyPr/>
          <a:lstStyle/>
          <a:p>
            <a:fld id="{7E11FF40-08A6-41AA-8312-56EA69DF4127}" type="datetime1">
              <a:rPr lang="en-US" smtClean="0"/>
              <a:t>1/28/2022</a:t>
            </a:fld>
            <a:endParaRPr lang="en-US"/>
          </a:p>
        </p:txBody>
      </p:sp>
      <p:sp>
        <p:nvSpPr>
          <p:cNvPr id="3" name="Footer Placeholder 2">
            <a:extLst>
              <a:ext uri="{FF2B5EF4-FFF2-40B4-BE49-F238E27FC236}">
                <a16:creationId xmlns:a16="http://schemas.microsoft.com/office/drawing/2014/main" id="{AFD17ED8-7843-4DC3-9B5A-842D666D1966}"/>
              </a:ext>
            </a:extLst>
          </p:cNvPr>
          <p:cNvSpPr>
            <a:spLocks noGrp="1"/>
          </p:cNvSpPr>
          <p:nvPr>
            <p:ph type="ftr" idx="11"/>
          </p:nvPr>
        </p:nvSpPr>
        <p:spPr/>
        <p:txBody>
          <a:bodyPr/>
          <a:lstStyle/>
          <a:p>
            <a:r>
              <a:rPr lang="en-US"/>
              <a:t>Department of IT, TCE</a:t>
            </a:r>
          </a:p>
        </p:txBody>
      </p:sp>
      <p:sp>
        <p:nvSpPr>
          <p:cNvPr id="4" name="Slide Number Placeholder 3">
            <a:extLst>
              <a:ext uri="{FF2B5EF4-FFF2-40B4-BE49-F238E27FC236}">
                <a16:creationId xmlns:a16="http://schemas.microsoft.com/office/drawing/2014/main" id="{188E215B-4A1F-42B1-A414-E148FBE256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6</a:t>
            </a:fld>
            <a:endParaRPr lang="en-US"/>
          </a:p>
        </p:txBody>
      </p:sp>
      <p:sp>
        <p:nvSpPr>
          <p:cNvPr id="6" name="TextBox 5">
            <a:extLst>
              <a:ext uri="{FF2B5EF4-FFF2-40B4-BE49-F238E27FC236}">
                <a16:creationId xmlns:a16="http://schemas.microsoft.com/office/drawing/2014/main" id="{D6448245-9D79-4172-AD5F-EB841E9ECD5A}"/>
              </a:ext>
            </a:extLst>
          </p:cNvPr>
          <p:cNvSpPr txBox="1"/>
          <p:nvPr/>
        </p:nvSpPr>
        <p:spPr>
          <a:xfrm>
            <a:off x="2359768" y="383439"/>
            <a:ext cx="4572000" cy="584775"/>
          </a:xfrm>
          <a:prstGeom prst="rect">
            <a:avLst/>
          </a:prstGeom>
          <a:noFill/>
        </p:spPr>
        <p:txBody>
          <a:bodyPr wrap="square">
            <a:spAutoFit/>
          </a:bodyPr>
          <a:lstStyle/>
          <a:p>
            <a:pPr algn="ctr">
              <a:buSzPts val="1400"/>
            </a:pPr>
            <a:r>
              <a:rPr lang="en-US" sz="3200" b="1" dirty="0">
                <a:solidFill>
                  <a:srgbClr val="C00000"/>
                </a:solidFill>
                <a:latin typeface="Cambria" panose="02040503050406030204" pitchFamily="18" charset="0"/>
                <a:cs typeface="Calibri"/>
                <a:sym typeface="Calibri"/>
              </a:rPr>
              <a:t>Purpose of the Work</a:t>
            </a:r>
            <a:endParaRPr lang="en-IN" sz="3200" b="1" dirty="0">
              <a:solidFill>
                <a:srgbClr val="C00000"/>
              </a:solidFill>
              <a:latin typeface="Cambria" panose="02040503050406030204" pitchFamily="18" charset="0"/>
              <a:cs typeface="Calibri"/>
              <a:sym typeface="Calibri"/>
            </a:endParaRPr>
          </a:p>
        </p:txBody>
      </p:sp>
      <p:sp>
        <p:nvSpPr>
          <p:cNvPr id="7" name="TextBox 6">
            <a:extLst>
              <a:ext uri="{FF2B5EF4-FFF2-40B4-BE49-F238E27FC236}">
                <a16:creationId xmlns:a16="http://schemas.microsoft.com/office/drawing/2014/main" id="{767E5E43-7051-4894-8166-05F07DA2D1D6}"/>
              </a:ext>
            </a:extLst>
          </p:cNvPr>
          <p:cNvSpPr txBox="1"/>
          <p:nvPr/>
        </p:nvSpPr>
        <p:spPr>
          <a:xfrm>
            <a:off x="560894" y="1276332"/>
            <a:ext cx="7715839" cy="601960"/>
          </a:xfrm>
          <a:prstGeom prst="rect">
            <a:avLst/>
          </a:prstGeom>
          <a:noFill/>
        </p:spPr>
        <p:txBody>
          <a:bodyPr wrap="square" lIns="91440" tIns="45720" rIns="91440" bIns="45720" anchor="t">
            <a:spAutoFit/>
          </a:bodyPr>
          <a:lstStyle/>
          <a:p>
            <a:pPr>
              <a:lnSpc>
                <a:spcPct val="115000"/>
              </a:lnSpc>
              <a:tabLst>
                <a:tab pos="228600" algn="l"/>
                <a:tab pos="2971800" algn="ctr"/>
              </a:tabLst>
            </a:pPr>
            <a:br>
              <a:rPr lang="en-US" sz="1500" dirty="0">
                <a:latin typeface="Times New Roman" panose="02020603050405020304" pitchFamily="18" charset="0"/>
              </a:rPr>
            </a:br>
            <a:endParaRPr lang="en-IN" sz="1500" dirty="0">
              <a:latin typeface="Times New Roman" panose="02020603050405020304" pitchFamily="18" charset="0"/>
            </a:endParaRPr>
          </a:p>
        </p:txBody>
      </p:sp>
      <p:sp>
        <p:nvSpPr>
          <p:cNvPr id="9" name="TextBox 8">
            <a:extLst>
              <a:ext uri="{FF2B5EF4-FFF2-40B4-BE49-F238E27FC236}">
                <a16:creationId xmlns:a16="http://schemas.microsoft.com/office/drawing/2014/main" id="{079153FC-0FE8-4DDD-9F0A-FB8DCA9E8BAE}"/>
              </a:ext>
            </a:extLst>
          </p:cNvPr>
          <p:cNvSpPr txBox="1"/>
          <p:nvPr/>
        </p:nvSpPr>
        <p:spPr>
          <a:xfrm>
            <a:off x="457200" y="1128947"/>
            <a:ext cx="8036351" cy="5182637"/>
          </a:xfrm>
          <a:prstGeom prst="rect">
            <a:avLst/>
          </a:prstGeom>
          <a:noFill/>
        </p:spPr>
        <p:txBody>
          <a:bodyPr wrap="square">
            <a:spAutoFit/>
          </a:bodyPr>
          <a:lstStyle/>
          <a:p>
            <a:pPr>
              <a:lnSpc>
                <a:spcPct val="115000"/>
              </a:lnSpc>
              <a:tabLst>
                <a:tab pos="228600" algn="l"/>
                <a:tab pos="2971800" algn="ctr"/>
              </a:tabLst>
            </a:pPr>
            <a:r>
              <a:rPr lang="en-US" sz="1700" dirty="0">
                <a:latin typeface="Times New Roman" panose="02020603050405020304" pitchFamily="18" charset="0"/>
              </a:rPr>
              <a:t>Our purpose is to develop a meaningful and coherent summary to recapitulate highlights of the text.</a:t>
            </a:r>
          </a:p>
          <a:p>
            <a:pPr>
              <a:lnSpc>
                <a:spcPct val="115000"/>
              </a:lnSpc>
              <a:tabLst>
                <a:tab pos="228600" algn="l"/>
                <a:tab pos="2971800" algn="ctr"/>
              </a:tabLst>
            </a:pPr>
            <a:r>
              <a:rPr lang="en-US" sz="1700" dirty="0">
                <a:latin typeface="Times New Roman" panose="02020603050405020304" pitchFamily="18" charset="0"/>
              </a:rPr>
              <a:t>There are 2 types of summarization: extractive and abstractive, in this Project we proposed extractive summarization.</a:t>
            </a:r>
          </a:p>
          <a:p>
            <a:pPr>
              <a:lnSpc>
                <a:spcPct val="115000"/>
              </a:lnSpc>
              <a:tabLst>
                <a:tab pos="228600" algn="l"/>
                <a:tab pos="2971800" algn="ctr"/>
              </a:tabLst>
            </a:pPr>
            <a:r>
              <a:rPr lang="en-US" sz="1700" dirty="0">
                <a:latin typeface="Times New Roman" panose="02020603050405020304" pitchFamily="18" charset="0"/>
              </a:rPr>
              <a:t>			</a:t>
            </a:r>
            <a:endParaRPr lang="en-IN" sz="1700" dirty="0">
              <a:latin typeface="Times New Roman" panose="02020603050405020304" pitchFamily="18" charset="0"/>
            </a:endParaRPr>
          </a:p>
          <a:p>
            <a:pPr>
              <a:lnSpc>
                <a:spcPct val="115000"/>
              </a:lnSpc>
              <a:tabLst>
                <a:tab pos="228600" algn="l"/>
                <a:tab pos="2971800" algn="ctr"/>
              </a:tabLst>
            </a:pPr>
            <a:r>
              <a:rPr lang="en-US" sz="1700" b="1" dirty="0">
                <a:latin typeface="Times New Roman" panose="02020603050405020304" pitchFamily="18" charset="0"/>
              </a:rPr>
              <a:t>PROPOSED SOLUTION:</a:t>
            </a:r>
            <a:endParaRPr lang="en-IN" sz="1700" b="1" dirty="0">
              <a:latin typeface="Times New Roman" panose="02020603050405020304" pitchFamily="18" charset="0"/>
            </a:endParaRPr>
          </a:p>
          <a:p>
            <a:pPr>
              <a:lnSpc>
                <a:spcPct val="115000"/>
              </a:lnSpc>
              <a:tabLst>
                <a:tab pos="228600" algn="l"/>
                <a:tab pos="2971800" algn="ctr"/>
              </a:tabLst>
            </a:pPr>
            <a:r>
              <a:rPr lang="en-US" sz="1700" b="1" dirty="0">
                <a:latin typeface="Times New Roman" panose="02020603050405020304" pitchFamily="18" charset="0"/>
              </a:rPr>
              <a:t>Extractive summarization:</a:t>
            </a:r>
            <a:endParaRPr lang="en-IN" sz="1700" b="1" dirty="0">
              <a:latin typeface="Times New Roman" panose="02020603050405020304" pitchFamily="18" charset="0"/>
            </a:endParaRPr>
          </a:p>
          <a:p>
            <a:pPr>
              <a:lnSpc>
                <a:spcPct val="115000"/>
              </a:lnSpc>
              <a:tabLst>
                <a:tab pos="228600" algn="l"/>
                <a:tab pos="2971800" algn="ctr"/>
              </a:tabLst>
            </a:pPr>
            <a:r>
              <a:rPr lang="en-US" sz="1700" dirty="0">
                <a:latin typeface="Times New Roman" panose="02020603050405020304" pitchFamily="18" charset="0"/>
              </a:rPr>
              <a:t>   The extractive approach basically first selects various and unique sentences/sections of the text/document then combines them to form a summary. These sentences are selected on the basis of accurate highlights/scores described as the importance of the sentences.</a:t>
            </a:r>
            <a:endParaRPr lang="en-IN" sz="1700" dirty="0">
              <a:latin typeface="Times New Roman" panose="02020603050405020304" pitchFamily="18" charset="0"/>
            </a:endParaRPr>
          </a:p>
          <a:p>
            <a:pPr>
              <a:lnSpc>
                <a:spcPct val="115000"/>
              </a:lnSpc>
              <a:tabLst>
                <a:tab pos="228600" algn="l"/>
                <a:tab pos="2971800" algn="ctr"/>
              </a:tabLst>
            </a:pPr>
            <a:r>
              <a:rPr lang="en-US" sz="1700" dirty="0">
                <a:latin typeface="Times New Roman" panose="02020603050405020304" pitchFamily="18" charset="0"/>
              </a:rPr>
              <a:t>  Using this approach, we could produce the relevant summary with a ratio of text to a summary as 2:1 or even better.</a:t>
            </a:r>
            <a:endParaRPr lang="en-IN" sz="1700" dirty="0">
              <a:latin typeface="Times New Roman" panose="02020603050405020304" pitchFamily="18" charset="0"/>
            </a:endParaRPr>
          </a:p>
          <a:p>
            <a:pPr>
              <a:lnSpc>
                <a:spcPct val="115000"/>
              </a:lnSpc>
              <a:tabLst>
                <a:tab pos="228600" algn="l"/>
                <a:tab pos="2971800" algn="ctr"/>
              </a:tabLst>
            </a:pPr>
            <a:endParaRPr lang="en-IN" sz="1700" dirty="0">
              <a:latin typeface="Times New Roman" panose="02020603050405020304" pitchFamily="18" charset="0"/>
            </a:endParaRPr>
          </a:p>
          <a:p>
            <a:pPr>
              <a:lnSpc>
                <a:spcPct val="115000"/>
              </a:lnSpc>
              <a:tabLst>
                <a:tab pos="228600" algn="l"/>
                <a:tab pos="2971800" algn="ctr"/>
              </a:tabLst>
            </a:pPr>
            <a:r>
              <a:rPr lang="en-US" sz="1700" b="1" dirty="0">
                <a:latin typeface="Times New Roman" panose="02020603050405020304" pitchFamily="18" charset="0"/>
              </a:rPr>
              <a:t>WORKING:</a:t>
            </a:r>
            <a:endParaRPr lang="en-IN" sz="1700" b="1" dirty="0">
              <a:latin typeface="Times New Roman" panose="02020603050405020304" pitchFamily="18" charset="0"/>
            </a:endParaRPr>
          </a:p>
          <a:p>
            <a:pPr>
              <a:lnSpc>
                <a:spcPct val="115000"/>
              </a:lnSpc>
              <a:tabLst>
                <a:tab pos="228600" algn="l"/>
                <a:tab pos="2971800" algn="ctr"/>
              </a:tabLst>
            </a:pPr>
            <a:r>
              <a:rPr lang="en-US" sz="1700" dirty="0">
                <a:latin typeface="Times New Roman" panose="02020603050405020304" pitchFamily="18" charset="0"/>
              </a:rPr>
              <a:t>  The procedure is Text-&gt;Text-Processing-&gt;Summary</a:t>
            </a:r>
            <a:endParaRPr lang="en-IN" sz="1700" dirty="0">
              <a:latin typeface="Times New Roman" panose="02020603050405020304" pitchFamily="18" charset="0"/>
            </a:endParaRPr>
          </a:p>
          <a:p>
            <a:pPr>
              <a:lnSpc>
                <a:spcPct val="115000"/>
              </a:lnSpc>
              <a:tabLst>
                <a:tab pos="228600" algn="l"/>
                <a:tab pos="2971800" algn="ctr"/>
              </a:tabLst>
            </a:pPr>
            <a:r>
              <a:rPr lang="en-US" sz="1700" dirty="0">
                <a:latin typeface="Times New Roman" panose="02020603050405020304" pitchFamily="18" charset="0"/>
              </a:rPr>
              <a:t>where text is the input, text-processing is the intermediatory step &amp; summary is the final output.</a:t>
            </a:r>
            <a:endParaRPr lang="en-IN" sz="1700" dirty="0">
              <a:latin typeface="Times New Roman" panose="02020603050405020304" pitchFamily="18" charset="0"/>
            </a:endParaRPr>
          </a:p>
        </p:txBody>
      </p:sp>
    </p:spTree>
    <p:extLst>
      <p:ext uri="{BB962C8B-B14F-4D97-AF65-F5344CB8AC3E}">
        <p14:creationId xmlns:p14="http://schemas.microsoft.com/office/powerpoint/2010/main" val="874430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7F24D0-AEB6-493F-9F42-DE43C07635DE}"/>
              </a:ext>
            </a:extLst>
          </p:cNvPr>
          <p:cNvSpPr>
            <a:spLocks noGrp="1"/>
          </p:cNvSpPr>
          <p:nvPr>
            <p:ph type="dt" idx="10"/>
          </p:nvPr>
        </p:nvSpPr>
        <p:spPr/>
        <p:txBody>
          <a:bodyPr/>
          <a:lstStyle/>
          <a:p>
            <a:fld id="{7E11FF40-08A6-41AA-8312-56EA69DF4127}" type="datetime1">
              <a:rPr lang="en-US" smtClean="0"/>
              <a:t>1/28/2022</a:t>
            </a:fld>
            <a:endParaRPr lang="en-US"/>
          </a:p>
        </p:txBody>
      </p:sp>
      <p:sp>
        <p:nvSpPr>
          <p:cNvPr id="3" name="Footer Placeholder 2">
            <a:extLst>
              <a:ext uri="{FF2B5EF4-FFF2-40B4-BE49-F238E27FC236}">
                <a16:creationId xmlns:a16="http://schemas.microsoft.com/office/drawing/2014/main" id="{AFD17ED8-7843-4DC3-9B5A-842D666D1966}"/>
              </a:ext>
            </a:extLst>
          </p:cNvPr>
          <p:cNvSpPr>
            <a:spLocks noGrp="1"/>
          </p:cNvSpPr>
          <p:nvPr>
            <p:ph type="ftr" idx="11"/>
          </p:nvPr>
        </p:nvSpPr>
        <p:spPr/>
        <p:txBody>
          <a:bodyPr/>
          <a:lstStyle/>
          <a:p>
            <a:r>
              <a:rPr lang="en-US"/>
              <a:t>Department of IT, TCE</a:t>
            </a:r>
          </a:p>
        </p:txBody>
      </p:sp>
      <p:sp>
        <p:nvSpPr>
          <p:cNvPr id="4" name="Slide Number Placeholder 3">
            <a:extLst>
              <a:ext uri="{FF2B5EF4-FFF2-40B4-BE49-F238E27FC236}">
                <a16:creationId xmlns:a16="http://schemas.microsoft.com/office/drawing/2014/main" id="{188E215B-4A1F-42B1-A414-E148FBE2560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US" smtClean="0"/>
              <a:pPr marL="0" lvl="0" indent="0" algn="r" rtl="0">
                <a:spcBef>
                  <a:spcPts val="0"/>
                </a:spcBef>
                <a:spcAft>
                  <a:spcPts val="0"/>
                </a:spcAft>
                <a:buNone/>
              </a:pPr>
              <a:t>7</a:t>
            </a:fld>
            <a:endParaRPr lang="en-US"/>
          </a:p>
        </p:txBody>
      </p:sp>
      <p:sp>
        <p:nvSpPr>
          <p:cNvPr id="6" name="TextBox 5">
            <a:extLst>
              <a:ext uri="{FF2B5EF4-FFF2-40B4-BE49-F238E27FC236}">
                <a16:creationId xmlns:a16="http://schemas.microsoft.com/office/drawing/2014/main" id="{D6448245-9D79-4172-AD5F-EB841E9ECD5A}"/>
              </a:ext>
            </a:extLst>
          </p:cNvPr>
          <p:cNvSpPr txBox="1"/>
          <p:nvPr/>
        </p:nvSpPr>
        <p:spPr>
          <a:xfrm>
            <a:off x="2590800" y="383439"/>
            <a:ext cx="4572000" cy="584775"/>
          </a:xfrm>
          <a:prstGeom prst="rect">
            <a:avLst/>
          </a:prstGeom>
        </p:spPr>
        <p:txBody>
          <a:bodyPr wrap="square">
            <a:spAutoFit/>
          </a:bodyPr>
          <a:lstStyle/>
          <a:p>
            <a:pPr algn="ctr">
              <a:buSzPts val="1400"/>
            </a:pPr>
            <a:r>
              <a:rPr lang="en-US" sz="3200" b="1" dirty="0">
                <a:solidFill>
                  <a:srgbClr val="C00000"/>
                </a:solidFill>
                <a:latin typeface="Cambria" panose="02040503050406030204" pitchFamily="18" charset="0"/>
                <a:cs typeface="Calibri"/>
                <a:sym typeface="Calibri"/>
              </a:rPr>
              <a:t>Purpose of the Work</a:t>
            </a:r>
            <a:endParaRPr lang="en-IN" sz="3200" b="1" dirty="0">
              <a:solidFill>
                <a:srgbClr val="C00000"/>
              </a:solidFill>
              <a:latin typeface="Cambria" panose="02040503050406030204" pitchFamily="18" charset="0"/>
              <a:cs typeface="Calibri"/>
              <a:sym typeface="Calibri"/>
            </a:endParaRPr>
          </a:p>
        </p:txBody>
      </p:sp>
      <p:sp>
        <p:nvSpPr>
          <p:cNvPr id="8" name="TextBox 7">
            <a:extLst>
              <a:ext uri="{FF2B5EF4-FFF2-40B4-BE49-F238E27FC236}">
                <a16:creationId xmlns:a16="http://schemas.microsoft.com/office/drawing/2014/main" id="{7D350DE1-4973-4B12-9CF1-78653EF82720}"/>
              </a:ext>
            </a:extLst>
          </p:cNvPr>
          <p:cNvSpPr txBox="1"/>
          <p:nvPr/>
        </p:nvSpPr>
        <p:spPr>
          <a:xfrm>
            <a:off x="705852" y="1315584"/>
            <a:ext cx="7425135" cy="954107"/>
          </a:xfrm>
          <a:prstGeom prst="rect">
            <a:avLst/>
          </a:prstGeom>
        </p:spPr>
        <p:txBody>
          <a:bodyPr wrap="square" lIns="91440" tIns="45720" rIns="91440" bIns="45720" anchor="t">
            <a:spAutoFit/>
          </a:bodyPr>
          <a:lstStyle/>
          <a:p>
            <a:r>
              <a:rPr lang="en-IN" altLang="ja-JP" b="1" dirty="0">
                <a:latin typeface="Times New Roman"/>
                <a:cs typeface="Times New Roman"/>
              </a:rPr>
              <a:t>1. </a:t>
            </a:r>
            <a:r>
              <a:rPr lang="en-IN" altLang="ja-JP" b="1" u="sng" dirty="0">
                <a:latin typeface="Times New Roman"/>
                <a:cs typeface="Times New Roman"/>
              </a:rPr>
              <a:t>Text Processing</a:t>
            </a:r>
            <a:endParaRPr lang="en-IN" altLang="ja-JP" dirty="0">
              <a:latin typeface="Times New Roman"/>
              <a:cs typeface="Times New Roman"/>
            </a:endParaRPr>
          </a:p>
          <a:p>
            <a:r>
              <a:rPr lang="en-IN" altLang="ja-JP" sz="1400" dirty="0">
                <a:latin typeface="Times New Roman"/>
                <a:cs typeface="Times New Roman"/>
              </a:rPr>
              <a:t>Split the paragraph into sentences.</a:t>
            </a:r>
          </a:p>
          <a:p>
            <a:r>
              <a:rPr lang="en-IN" altLang="ja-JP" sz="1400" dirty="0">
                <a:latin typeface="Times New Roman"/>
                <a:cs typeface="Times New Roman"/>
              </a:rPr>
              <a:t>Find the stop words in the sentences.</a:t>
            </a:r>
          </a:p>
          <a:p>
            <a:r>
              <a:rPr lang="en-IN" altLang="ja-JP" sz="1400" dirty="0">
                <a:latin typeface="Times New Roman"/>
                <a:cs typeface="Times New Roman"/>
              </a:rPr>
              <a:t>Remove the </a:t>
            </a:r>
            <a:r>
              <a:rPr lang="en-IN" altLang="ja-JP" dirty="0">
                <a:latin typeface="Times New Roman"/>
                <a:cs typeface="Times New Roman"/>
              </a:rPr>
              <a:t>stop words</a:t>
            </a:r>
            <a:r>
              <a:rPr lang="en-IN" altLang="ja-JP" sz="1400" dirty="0">
                <a:latin typeface="Times New Roman"/>
                <a:cs typeface="Times New Roman"/>
              </a:rPr>
              <a:t> in the sentences.</a:t>
            </a:r>
          </a:p>
        </p:txBody>
      </p:sp>
      <p:sp>
        <p:nvSpPr>
          <p:cNvPr id="10" name="TextBox 9">
            <a:extLst>
              <a:ext uri="{FF2B5EF4-FFF2-40B4-BE49-F238E27FC236}">
                <a16:creationId xmlns:a16="http://schemas.microsoft.com/office/drawing/2014/main" id="{0E301CE2-BB49-4EB7-8082-B495BBA92AE3}"/>
              </a:ext>
            </a:extLst>
          </p:cNvPr>
          <p:cNvSpPr txBox="1"/>
          <p:nvPr/>
        </p:nvSpPr>
        <p:spPr>
          <a:xfrm>
            <a:off x="664588" y="2507778"/>
            <a:ext cx="5485199" cy="1554272"/>
          </a:xfrm>
          <a:prstGeom prst="rect">
            <a:avLst/>
          </a:prstGeom>
        </p:spPr>
        <p:txBody>
          <a:bodyPr wrap="square" lIns="91440" tIns="45720" rIns="91440" bIns="45720" anchor="t">
            <a:spAutoFit/>
          </a:bodyPr>
          <a:lstStyle/>
          <a:p>
            <a:pPr marL="0" indent="0">
              <a:buNone/>
            </a:pPr>
            <a:r>
              <a:rPr lang="en-IN" sz="1400" b="1" i="0" dirty="0">
                <a:effectLst/>
                <a:latin typeface="Times New Roman"/>
                <a:cs typeface="Times New Roman"/>
              </a:rPr>
              <a:t>2. </a:t>
            </a:r>
            <a:r>
              <a:rPr lang="en-IN" sz="1400" b="1" i="0" u="sng" dirty="0">
                <a:effectLst/>
                <a:latin typeface="Times New Roman"/>
                <a:cs typeface="Times New Roman"/>
              </a:rPr>
              <a:t>Word Frequency Table</a:t>
            </a:r>
            <a:endParaRPr lang="en-IN" altLang="ja-JP" sz="1100" b="1" u="sng" dirty="0">
              <a:latin typeface="Times New Roman"/>
              <a:cs typeface="Times New Roman"/>
            </a:endParaRPr>
          </a:p>
          <a:p>
            <a:r>
              <a:rPr lang="en-IN" altLang="ja-JP" sz="1400" dirty="0">
                <a:latin typeface="Times New Roman"/>
                <a:cs typeface="Times New Roman"/>
              </a:rPr>
              <a:t>Find the </a:t>
            </a:r>
            <a:r>
              <a:rPr lang="en-IN" sz="1400" dirty="0">
                <a:latin typeface="Times New Roman"/>
                <a:cs typeface="Times New Roman"/>
              </a:rPr>
              <a:t>occurrence</a:t>
            </a:r>
            <a:r>
              <a:rPr lang="en-IN" altLang="ja-JP" sz="1400" dirty="0">
                <a:latin typeface="Times New Roman"/>
                <a:cs typeface="Times New Roman"/>
              </a:rPr>
              <a:t> of each word</a:t>
            </a:r>
          </a:p>
          <a:p>
            <a:r>
              <a:rPr lang="en-US" sz="1400" dirty="0">
                <a:latin typeface="Times New Roman"/>
                <a:cs typeface="Times New Roman"/>
              </a:rPr>
              <a:t>How many times each word appears in the document</a:t>
            </a:r>
            <a:endParaRPr lang="en-IN" altLang="ja-JP" sz="1400" dirty="0">
              <a:latin typeface="Times New Roman"/>
              <a:cs typeface="Times New Roman"/>
            </a:endParaRPr>
          </a:p>
          <a:p>
            <a:r>
              <a:rPr lang="en-IN" altLang="ja-JP" sz="1400" dirty="0">
                <a:latin typeface="Times New Roman"/>
                <a:cs typeface="Times New Roman"/>
              </a:rPr>
              <a:t>Create a </a:t>
            </a:r>
            <a:r>
              <a:rPr lang="en-US" sz="1400" dirty="0">
                <a:latin typeface="Times New Roman"/>
                <a:cs typeface="Times New Roman"/>
              </a:rPr>
              <a:t>dictionary of words and their count</a:t>
            </a:r>
            <a:endParaRPr lang="en-IN" altLang="ja-JP" sz="1400" dirty="0">
              <a:latin typeface="Times New Roman"/>
              <a:cs typeface="Times New Roman"/>
            </a:endParaRPr>
          </a:p>
          <a:p>
            <a:r>
              <a:rPr lang="en-US" sz="1400" dirty="0">
                <a:latin typeface="Times New Roman"/>
                <a:cs typeface="Times New Roman"/>
              </a:rPr>
              <a:t>Using </a:t>
            </a:r>
            <a:r>
              <a:rPr lang="en-US" dirty="0">
                <a:latin typeface="Times New Roman"/>
                <a:cs typeface="Times New Roman"/>
              </a:rPr>
              <a:t>non-stop words</a:t>
            </a:r>
            <a:r>
              <a:rPr lang="en-US" sz="1400" dirty="0">
                <a:latin typeface="Times New Roman"/>
                <a:cs typeface="Times New Roman"/>
              </a:rPr>
              <a:t>.</a:t>
            </a:r>
          </a:p>
          <a:p>
            <a:pPr marL="0" indent="0">
              <a:buNone/>
            </a:pPr>
            <a:endParaRPr lang="ja-JP" altLang="en-US" sz="1100" b="1" u="sng" dirty="0">
              <a:latin typeface="Times New Roman"/>
              <a:cs typeface="Times New Roman"/>
            </a:endParaRPr>
          </a:p>
          <a:p>
            <a:endParaRPr lang="en-IN" altLang="ja-JP" sz="1400" dirty="0">
              <a:latin typeface="Times New Roman"/>
              <a:cs typeface="Times New Roman"/>
            </a:endParaRPr>
          </a:p>
        </p:txBody>
      </p:sp>
      <p:sp>
        <p:nvSpPr>
          <p:cNvPr id="12" name="TextBox 11">
            <a:extLst>
              <a:ext uri="{FF2B5EF4-FFF2-40B4-BE49-F238E27FC236}">
                <a16:creationId xmlns:a16="http://schemas.microsoft.com/office/drawing/2014/main" id="{2F92562C-9647-4A35-9259-9C3153EC07E3}"/>
              </a:ext>
            </a:extLst>
          </p:cNvPr>
          <p:cNvSpPr txBox="1"/>
          <p:nvPr/>
        </p:nvSpPr>
        <p:spPr>
          <a:xfrm>
            <a:off x="664589" y="3809255"/>
            <a:ext cx="4572000" cy="1338828"/>
          </a:xfrm>
          <a:prstGeom prst="rect">
            <a:avLst/>
          </a:prstGeom>
        </p:spPr>
        <p:txBody>
          <a:bodyPr wrap="square" lIns="91440" tIns="45720" rIns="91440" bIns="45720" anchor="t">
            <a:spAutoFit/>
          </a:bodyPr>
          <a:lstStyle/>
          <a:p>
            <a:pPr marL="0" indent="0">
              <a:buNone/>
            </a:pPr>
            <a:r>
              <a:rPr lang="en-US" sz="1400" b="1" dirty="0">
                <a:latin typeface="Times New Roman"/>
                <a:cs typeface="Times New Roman"/>
              </a:rPr>
              <a:t>3. </a:t>
            </a:r>
            <a:r>
              <a:rPr lang="en-US" sz="1400" b="1" u="sng" dirty="0">
                <a:latin typeface="Times New Roman"/>
                <a:cs typeface="Times New Roman"/>
              </a:rPr>
              <a:t>Score each sentence</a:t>
            </a:r>
            <a:endParaRPr lang="en-US" sz="1400" b="0" i="0" dirty="0">
              <a:effectLst/>
              <a:latin typeface="Times New Roman"/>
              <a:cs typeface="Times New Roman"/>
            </a:endParaRPr>
          </a:p>
          <a:p>
            <a:r>
              <a:rPr lang="en-US" sz="1400" dirty="0">
                <a:latin typeface="Times New Roman"/>
                <a:cs typeface="Times New Roman"/>
              </a:rPr>
              <a:t>Find the maximum word frequency in the table</a:t>
            </a:r>
          </a:p>
          <a:p>
            <a:r>
              <a:rPr lang="en-US" sz="1400" dirty="0">
                <a:latin typeface="Times New Roman"/>
                <a:cs typeface="Times New Roman"/>
              </a:rPr>
              <a:t>Give the score of each sentence based on frequency of words</a:t>
            </a:r>
          </a:p>
          <a:p>
            <a:r>
              <a:rPr lang="en-US" sz="1400" dirty="0">
                <a:latin typeface="Times New Roman"/>
                <a:cs typeface="Times New Roman"/>
              </a:rPr>
              <a:t>By using </a:t>
            </a:r>
            <a:r>
              <a:rPr lang="en-US" dirty="0">
                <a:latin typeface="Times New Roman"/>
                <a:cs typeface="Times New Roman"/>
              </a:rPr>
              <a:t>non-stop words</a:t>
            </a:r>
            <a:r>
              <a:rPr lang="en-US" sz="1400" dirty="0">
                <a:latin typeface="Times New Roman"/>
                <a:cs typeface="Times New Roman"/>
              </a:rPr>
              <a:t> in our word frequency table</a:t>
            </a:r>
          </a:p>
          <a:p>
            <a:pPr algn="l">
              <a:buFont typeface="Arial" panose="020B0604020202020204" pitchFamily="34" charset="0"/>
              <a:buChar char="•"/>
            </a:pPr>
            <a:endParaRPr lang="en-US" sz="1400" b="0" i="0" dirty="0">
              <a:effectLst/>
              <a:latin typeface="Times New Roman"/>
              <a:cs typeface="Times New Roman"/>
            </a:endParaRPr>
          </a:p>
          <a:p>
            <a:pPr marL="0" indent="0">
              <a:buNone/>
            </a:pPr>
            <a:endParaRPr lang="ja-JP" altLang="en-US" sz="1100" b="1" u="sng" dirty="0">
              <a:latin typeface="Times New Roman"/>
              <a:cs typeface="Times New Roman"/>
            </a:endParaRPr>
          </a:p>
        </p:txBody>
      </p:sp>
      <p:sp>
        <p:nvSpPr>
          <p:cNvPr id="11" name="TextBox 10">
            <a:extLst>
              <a:ext uri="{FF2B5EF4-FFF2-40B4-BE49-F238E27FC236}">
                <a16:creationId xmlns:a16="http://schemas.microsoft.com/office/drawing/2014/main" id="{D8C62C62-2A14-463C-9810-FD310A7C5BB1}"/>
              </a:ext>
            </a:extLst>
          </p:cNvPr>
          <p:cNvSpPr txBox="1"/>
          <p:nvPr/>
        </p:nvSpPr>
        <p:spPr>
          <a:xfrm>
            <a:off x="705853" y="5049115"/>
            <a:ext cx="4572000" cy="738664"/>
          </a:xfrm>
          <a:prstGeom prst="rect">
            <a:avLst/>
          </a:prstGeom>
          <a:noFill/>
        </p:spPr>
        <p:txBody>
          <a:bodyPr wrap="square" lIns="91440" tIns="45720" rIns="91440" bIns="45720" anchor="t">
            <a:spAutoFit/>
          </a:bodyPr>
          <a:lstStyle/>
          <a:p>
            <a:pPr marL="0" indent="0">
              <a:buNone/>
            </a:pPr>
            <a:r>
              <a:rPr lang="en-US" b="1" dirty="0">
                <a:latin typeface="Times New Roman"/>
                <a:cs typeface="Times New Roman"/>
              </a:rPr>
              <a:t>4. </a:t>
            </a:r>
            <a:r>
              <a:rPr lang="en-US" b="1" u="sng" dirty="0">
                <a:latin typeface="Times New Roman"/>
                <a:cs typeface="Times New Roman"/>
              </a:rPr>
              <a:t>Build summary</a:t>
            </a:r>
          </a:p>
          <a:p>
            <a:r>
              <a:rPr lang="en-US" sz="1400" dirty="0">
                <a:latin typeface="Times New Roman"/>
                <a:cs typeface="Times New Roman"/>
              </a:rPr>
              <a:t>Find the top N sentence with largest score</a:t>
            </a:r>
          </a:p>
          <a:p>
            <a:r>
              <a:rPr lang="en-US" sz="1400" dirty="0">
                <a:latin typeface="Times New Roman"/>
                <a:cs typeface="Times New Roman"/>
              </a:rPr>
              <a:t>Finally, join the top sentences. </a:t>
            </a:r>
          </a:p>
        </p:txBody>
      </p:sp>
    </p:spTree>
    <p:extLst>
      <p:ext uri="{BB962C8B-B14F-4D97-AF65-F5344CB8AC3E}">
        <p14:creationId xmlns:p14="http://schemas.microsoft.com/office/powerpoint/2010/main" val="1101975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Purpose of the Work</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8</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pic>
        <p:nvPicPr>
          <p:cNvPr id="3" name="Picture 2">
            <a:extLst>
              <a:ext uri="{FF2B5EF4-FFF2-40B4-BE49-F238E27FC236}">
                <a16:creationId xmlns:a16="http://schemas.microsoft.com/office/drawing/2014/main" id="{998244EA-C12C-4641-994F-FA21E2089D7B}"/>
              </a:ext>
            </a:extLst>
          </p:cNvPr>
          <p:cNvPicPr>
            <a:picLocks noChangeAspect="1"/>
          </p:cNvPicPr>
          <p:nvPr/>
        </p:nvPicPr>
        <p:blipFill>
          <a:blip r:embed="rId3"/>
          <a:stretch>
            <a:fillRect/>
          </a:stretch>
        </p:blipFill>
        <p:spPr>
          <a:xfrm>
            <a:off x="4338918" y="1242068"/>
            <a:ext cx="3785711" cy="5357479"/>
          </a:xfrm>
          <a:prstGeom prst="rect">
            <a:avLst/>
          </a:prstGeom>
        </p:spPr>
      </p:pic>
      <p:sp>
        <p:nvSpPr>
          <p:cNvPr id="2" name="Rectangle 2">
            <a:extLst>
              <a:ext uri="{FF2B5EF4-FFF2-40B4-BE49-F238E27FC236}">
                <a16:creationId xmlns:a16="http://schemas.microsoft.com/office/drawing/2014/main" id="{9C566B77-722C-4C63-943C-46C8C4130722}"/>
              </a:ext>
            </a:extLst>
          </p:cNvPr>
          <p:cNvSpPr>
            <a:spLocks noChangeArrowheads="1"/>
          </p:cNvSpPr>
          <p:nvPr/>
        </p:nvSpPr>
        <p:spPr bwMode="auto">
          <a:xfrm>
            <a:off x="488426" y="1297820"/>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1" i="0" u="none" strike="noStrike" cap="none" normalizeH="0" baseline="0" dirty="0">
                <a:ln>
                  <a:noFill/>
                </a:ln>
                <a:solidFill>
                  <a:schemeClr val="tx1"/>
                </a:solidFill>
                <a:effectLst/>
                <a:latin typeface="Times New Roman" panose="02020603050405020304" pitchFamily="18" charset="0"/>
                <a:ea typeface="Calibri" panose="020F0502020204030204" pitchFamily="34" charset="0"/>
                <a:cs typeface="Times New Roman" panose="02020603050405020304" pitchFamily="18" charset="0"/>
              </a:rPr>
              <a:t>Schematic Diagram:</a:t>
            </a:r>
            <a:endParaRPr kumimoji="0" lang="en-US" altLang="en-US" sz="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5121" name="Picture 3">
            <a:extLst>
              <a:ext uri="{FF2B5EF4-FFF2-40B4-BE49-F238E27FC236}">
                <a16:creationId xmlns:a16="http://schemas.microsoft.com/office/drawing/2014/main" id="{B3932AB3-C764-4978-8F7D-7FF7B8948818}"/>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1420" y="1734338"/>
            <a:ext cx="2933700" cy="2019300"/>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3">
            <a:extLst>
              <a:ext uri="{FF2B5EF4-FFF2-40B4-BE49-F238E27FC236}">
                <a16:creationId xmlns:a16="http://schemas.microsoft.com/office/drawing/2014/main" id="{74A23792-A4B9-450F-82AB-A62B1DBC946F}"/>
              </a:ext>
            </a:extLst>
          </p:cNvPr>
          <p:cNvSpPr>
            <a:spLocks noChangeArrowheads="1"/>
          </p:cNvSpPr>
          <p:nvPr/>
        </p:nvSpPr>
        <p:spPr bwMode="auto">
          <a:xfrm>
            <a:off x="341329" y="3712785"/>
            <a:ext cx="9144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IN"/>
          </a:p>
        </p:txBody>
      </p:sp>
      <p:sp>
        <p:nvSpPr>
          <p:cNvPr id="11" name="TextBox 10">
            <a:extLst>
              <a:ext uri="{FF2B5EF4-FFF2-40B4-BE49-F238E27FC236}">
                <a16:creationId xmlns:a16="http://schemas.microsoft.com/office/drawing/2014/main" id="{4A626422-A1CB-4B84-9C8B-54C3BB91893B}"/>
              </a:ext>
            </a:extLst>
          </p:cNvPr>
          <p:cNvSpPr txBox="1"/>
          <p:nvPr/>
        </p:nvSpPr>
        <p:spPr>
          <a:xfrm>
            <a:off x="5085761" y="708668"/>
            <a:ext cx="4741682" cy="692497"/>
          </a:xfrm>
          <a:prstGeom prst="rect">
            <a:avLst/>
          </a:prstGeom>
          <a:noFill/>
        </p:spPr>
        <p:txBody>
          <a:bodyPr wrap="square">
            <a:spAutoFit/>
          </a:bodyPr>
          <a:lstStyle/>
          <a:p>
            <a:pPr algn="just"/>
            <a:r>
              <a:rPr lang="en-US" sz="1100" b="1" dirty="0">
                <a:effectLst/>
                <a:latin typeface="Times New Roman" panose="02020603050405020304" pitchFamily="18" charset="0"/>
                <a:ea typeface="Calibri" panose="020F0502020204030204" pitchFamily="34" charset="0"/>
              </a:rPr>
              <a:t> </a:t>
            </a:r>
            <a:endParaRPr lang="en-IN" sz="1100" dirty="0">
              <a:effectLst/>
              <a:latin typeface="Calibri" panose="020F0502020204030204" pitchFamily="34" charset="0"/>
              <a:ea typeface="Calibri" panose="020F0502020204030204" pitchFamily="34" charset="0"/>
            </a:endParaRPr>
          </a:p>
          <a:p>
            <a:pPr algn="l">
              <a:tabLst>
                <a:tab pos="259080" algn="l"/>
                <a:tab pos="2971800" algn="ctr"/>
              </a:tabLst>
            </a:pPr>
            <a:r>
              <a:rPr lang="en-US" sz="1400" b="1" dirty="0">
                <a:effectLst/>
                <a:latin typeface="Times New Roman" panose="02020603050405020304" pitchFamily="18" charset="0"/>
                <a:ea typeface="Calibri" panose="020F0502020204030204" pitchFamily="34" charset="0"/>
              </a:rPr>
              <a:t>Architecture Diagram</a:t>
            </a:r>
            <a:r>
              <a:rPr lang="en-US" sz="1400" dirty="0">
                <a:effectLst/>
                <a:latin typeface="Calibri" panose="020F0502020204030204" pitchFamily="34" charset="0"/>
                <a:ea typeface="Calibri" panose="020F0502020204030204" pitchFamily="34" charset="0"/>
              </a:rPr>
              <a:t>:			</a:t>
            </a:r>
            <a:endParaRPr lang="en-IN" sz="1100" dirty="0">
              <a:effectLst/>
              <a:latin typeface="Calibri" panose="020F0502020204030204" pitchFamily="34" charset="0"/>
              <a:ea typeface="Calibri" panose="020F0502020204030204" pitchFamily="34" charset="0"/>
            </a:endParaRPr>
          </a:p>
        </p:txBody>
      </p:sp>
    </p:spTree>
    <p:extLst>
      <p:ext uri="{BB962C8B-B14F-4D97-AF65-F5344CB8AC3E}">
        <p14:creationId xmlns:p14="http://schemas.microsoft.com/office/powerpoint/2010/main" val="2311182589"/>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88"/>
        <p:cNvGrpSpPr/>
        <p:nvPr/>
      </p:nvGrpSpPr>
      <p:grpSpPr>
        <a:xfrm>
          <a:off x="0" y="0"/>
          <a:ext cx="0" cy="0"/>
          <a:chOff x="0" y="0"/>
          <a:chExt cx="0" cy="0"/>
        </a:xfrm>
      </p:grpSpPr>
      <p:sp>
        <p:nvSpPr>
          <p:cNvPr id="589" name="Google Shape;589;p38"/>
          <p:cNvSpPr txBox="1">
            <a:spLocks noGrp="1"/>
          </p:cNvSpPr>
          <p:nvPr>
            <p:ph type="title" idx="4294967295"/>
          </p:nvPr>
        </p:nvSpPr>
        <p:spPr>
          <a:xfrm>
            <a:off x="533400" y="381000"/>
            <a:ext cx="8229600" cy="533400"/>
          </a:xfrm>
          <a:prstGeom prst="rect">
            <a:avLst/>
          </a:prstGeom>
          <a:noFill/>
          <a:ln>
            <a:noFill/>
          </a:ln>
        </p:spPr>
        <p:txBody>
          <a:bodyPr spcFirstLastPara="1" wrap="square" lIns="91425" tIns="45700" rIns="91425" bIns="45700" anchor="ctr" anchorCtr="0">
            <a:normAutofit fontScale="90000"/>
          </a:bodyPr>
          <a:lstStyle/>
          <a:p>
            <a:pPr lvl="0"/>
            <a:r>
              <a:rPr lang="en-US" sz="3600" b="1" dirty="0">
                <a:solidFill>
                  <a:srgbClr val="C00000"/>
                </a:solidFill>
                <a:latin typeface="Cambria" panose="02040503050406030204" pitchFamily="18" charset="0"/>
              </a:rPr>
              <a:t>Conceptual Design</a:t>
            </a:r>
            <a:endParaRPr sz="3600" b="1" dirty="0">
              <a:solidFill>
                <a:srgbClr val="C00000"/>
              </a:solidFill>
              <a:latin typeface="Cambria" panose="02040503050406030204" pitchFamily="18" charset="0"/>
            </a:endParaRPr>
          </a:p>
        </p:txBody>
      </p:sp>
      <p:sp>
        <p:nvSpPr>
          <p:cNvPr id="591" name="Google Shape;591;p3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p>
            <a:pPr marL="0" lvl="0" indent="0" algn="l" rtl="0">
              <a:spcBef>
                <a:spcPts val="0"/>
              </a:spcBef>
              <a:spcAft>
                <a:spcPts val="0"/>
              </a:spcAft>
              <a:buNone/>
            </a:pPr>
            <a:fld id="{24B73364-0300-4BC2-BB00-1E7344E88574}" type="datetime1">
              <a:rPr lang="en-US" smtClean="0">
                <a:latin typeface="Cambria" panose="02040503050406030204" pitchFamily="18" charset="0"/>
              </a:rPr>
              <a:t>1/28/2022</a:t>
            </a:fld>
            <a:endParaRPr>
              <a:latin typeface="Cambria" panose="02040503050406030204" pitchFamily="18" charset="0"/>
            </a:endParaRPr>
          </a:p>
        </p:txBody>
      </p:sp>
      <p:sp>
        <p:nvSpPr>
          <p:cNvPr id="592" name="Google Shape;592;p3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p>
            <a:pPr marL="0" lvl="0" indent="0" algn="r" rtl="0">
              <a:spcBef>
                <a:spcPts val="0"/>
              </a:spcBef>
              <a:spcAft>
                <a:spcPts val="0"/>
              </a:spcAft>
              <a:buNone/>
            </a:pPr>
            <a:fld id="{00000000-1234-1234-1234-123412341234}" type="slidenum">
              <a:rPr lang="en-US">
                <a:latin typeface="Cambria" panose="02040503050406030204" pitchFamily="18" charset="0"/>
              </a:rPr>
              <a:pPr marL="0" lvl="0" indent="0" algn="r" rtl="0">
                <a:spcBef>
                  <a:spcPts val="0"/>
                </a:spcBef>
                <a:spcAft>
                  <a:spcPts val="0"/>
                </a:spcAft>
                <a:buNone/>
              </a:pPr>
              <a:t>9</a:t>
            </a:fld>
            <a:endParaRPr>
              <a:latin typeface="Cambria" panose="02040503050406030204" pitchFamily="18" charset="0"/>
            </a:endParaRPr>
          </a:p>
        </p:txBody>
      </p:sp>
      <p:sp>
        <p:nvSpPr>
          <p:cNvPr id="593" name="Google Shape;593;p3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latin typeface="Cambria" panose="02040503050406030204" pitchFamily="18" charset="0"/>
              </a:rPr>
              <a:t>Department of IT, TCE</a:t>
            </a:r>
            <a:endParaRPr>
              <a:latin typeface="Cambria" panose="02040503050406030204" pitchFamily="18" charset="0"/>
            </a:endParaRPr>
          </a:p>
        </p:txBody>
      </p:sp>
      <p:sp>
        <p:nvSpPr>
          <p:cNvPr id="2" name="TextBox 1">
            <a:extLst>
              <a:ext uri="{FF2B5EF4-FFF2-40B4-BE49-F238E27FC236}">
                <a16:creationId xmlns:a16="http://schemas.microsoft.com/office/drawing/2014/main" id="{AAE3B049-1AF1-4476-BC19-D6353D1B6A7C}"/>
              </a:ext>
            </a:extLst>
          </p:cNvPr>
          <p:cNvSpPr txBox="1"/>
          <p:nvPr/>
        </p:nvSpPr>
        <p:spPr>
          <a:xfrm>
            <a:off x="533400" y="1027522"/>
            <a:ext cx="5207524" cy="1581780"/>
          </a:xfrm>
          <a:prstGeom prst="rect">
            <a:avLst/>
          </a:prstGeom>
          <a:noFill/>
        </p:spPr>
        <p:txBody>
          <a:bodyPr wrap="square" rtlCol="0">
            <a:spAutoFit/>
          </a:bodyPr>
          <a:lstStyle/>
          <a:p>
            <a:pPr algn="just"/>
            <a:r>
              <a:rPr lang="en-US" sz="1800" b="1" dirty="0">
                <a:effectLst/>
                <a:latin typeface="Times New Roman" panose="02020603050405020304" pitchFamily="18" charset="0"/>
                <a:ea typeface="Calibri" panose="020F0502020204030204" pitchFamily="34" charset="0"/>
              </a:rPr>
              <a:t>FUNCTIONAL DECOMPOSITION:</a:t>
            </a:r>
            <a:endParaRPr lang="en-IN" sz="1800" dirty="0">
              <a:effectLst/>
              <a:latin typeface="Calibri" panose="020F0502020204030204" pitchFamily="34" charset="0"/>
              <a:ea typeface="Calibri" panose="020F0502020204030204" pitchFamily="34" charset="0"/>
            </a:endParaRPr>
          </a:p>
          <a:p>
            <a:pPr algn="just"/>
            <a:r>
              <a:rPr lang="en-US" sz="1800" b="1" dirty="0">
                <a:effectLst/>
                <a:latin typeface="Times New Roman" panose="02020603050405020304" pitchFamily="18" charset="0"/>
                <a:ea typeface="Calibri" panose="020F0502020204030204" pitchFamily="34" charset="0"/>
              </a:rPr>
              <a:t> </a:t>
            </a:r>
            <a:endParaRPr lang="en-IN" sz="1800" dirty="0">
              <a:effectLst/>
              <a:latin typeface="Calibri" panose="020F0502020204030204" pitchFamily="34" charset="0"/>
              <a:ea typeface="Calibri" panose="020F0502020204030204" pitchFamily="34" charset="0"/>
            </a:endParaRPr>
          </a:p>
          <a:p>
            <a:pPr marL="342900" lvl="0" indent="-342900" algn="just">
              <a:lnSpc>
                <a:spcPct val="115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rPr>
              <a:t>Welcome page</a:t>
            </a:r>
            <a:endParaRPr lang="en-IN" sz="1800" dirty="0">
              <a:effectLst/>
              <a:latin typeface="Calibri" panose="020F0502020204030204" pitchFamily="34" charset="0"/>
              <a:ea typeface="Calibri" panose="020F0502020204030204" pitchFamily="34" charset="0"/>
            </a:endParaRPr>
          </a:p>
          <a:p>
            <a:pPr marL="342900" lvl="0" indent="-342900" algn="just">
              <a:lnSpc>
                <a:spcPct val="115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rPr>
              <a:t>Home Page</a:t>
            </a:r>
            <a:endParaRPr lang="en-IN" sz="1800" dirty="0">
              <a:effectLst/>
              <a:latin typeface="Calibri" panose="020F0502020204030204" pitchFamily="34" charset="0"/>
              <a:ea typeface="Calibri" panose="020F0502020204030204" pitchFamily="34" charset="0"/>
            </a:endParaRPr>
          </a:p>
          <a:p>
            <a:pPr marL="342900" lvl="0" indent="-342900" algn="just">
              <a:lnSpc>
                <a:spcPct val="115000"/>
              </a:lnSpc>
              <a:buFont typeface="Symbol" panose="05050102010706020507" pitchFamily="18" charset="2"/>
              <a:buChar char=""/>
            </a:pPr>
            <a:r>
              <a:rPr lang="en-US" sz="1800" dirty="0">
                <a:effectLst/>
                <a:latin typeface="Times New Roman" panose="02020603050405020304" pitchFamily="18" charset="0"/>
                <a:ea typeface="Calibri" panose="020F0502020204030204" pitchFamily="34" charset="0"/>
              </a:rPr>
              <a:t>Summary page</a:t>
            </a:r>
            <a:endParaRPr lang="en-IN" sz="1800" dirty="0">
              <a:effectLst/>
              <a:latin typeface="Calibri" panose="020F0502020204030204" pitchFamily="34" charset="0"/>
              <a:ea typeface="Calibri" panose="020F0502020204030204" pitchFamily="34" charset="0"/>
            </a:endParaRPr>
          </a:p>
        </p:txBody>
      </p:sp>
      <p:sp>
        <p:nvSpPr>
          <p:cNvPr id="3" name="TextBox 2">
            <a:extLst>
              <a:ext uri="{FF2B5EF4-FFF2-40B4-BE49-F238E27FC236}">
                <a16:creationId xmlns:a16="http://schemas.microsoft.com/office/drawing/2014/main" id="{EDCFAD71-954E-4429-936B-E6C757AC14BC}"/>
              </a:ext>
            </a:extLst>
          </p:cNvPr>
          <p:cNvSpPr txBox="1"/>
          <p:nvPr/>
        </p:nvSpPr>
        <p:spPr>
          <a:xfrm>
            <a:off x="467632" y="2828806"/>
            <a:ext cx="3326859" cy="33855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b="1" u="sng">
                <a:latin typeface="Times New Roman"/>
              </a:rPr>
              <a:t>Screenshots of Proposed Design</a:t>
            </a:r>
            <a:r>
              <a:rPr lang="en-US" sz="1600" b="1">
                <a:latin typeface="Times New Roman"/>
              </a:rPr>
              <a:t>:</a:t>
            </a:r>
            <a:endParaRPr lang="en-US" sz="1600"/>
          </a:p>
        </p:txBody>
      </p:sp>
      <p:pic>
        <p:nvPicPr>
          <p:cNvPr id="4" name="Picture 4" descr="A picture containing text, tree, outdoor, green&#10;&#10;Description automatically generated">
            <a:extLst>
              <a:ext uri="{FF2B5EF4-FFF2-40B4-BE49-F238E27FC236}">
                <a16:creationId xmlns:a16="http://schemas.microsoft.com/office/drawing/2014/main" id="{4A14A74F-4EE6-410B-8AC4-FAED675EE5A3}"/>
              </a:ext>
            </a:extLst>
          </p:cNvPr>
          <p:cNvPicPr>
            <a:picLocks noChangeAspect="1"/>
          </p:cNvPicPr>
          <p:nvPr/>
        </p:nvPicPr>
        <p:blipFill>
          <a:blip r:embed="rId3"/>
          <a:stretch>
            <a:fillRect/>
          </a:stretch>
        </p:blipFill>
        <p:spPr>
          <a:xfrm>
            <a:off x="1791419" y="3245617"/>
            <a:ext cx="5561162" cy="2796539"/>
          </a:xfrm>
          <a:prstGeom prst="rect">
            <a:avLst/>
          </a:prstGeom>
        </p:spPr>
      </p:pic>
      <p:sp>
        <p:nvSpPr>
          <p:cNvPr id="10" name="TextBox 9">
            <a:extLst>
              <a:ext uri="{FF2B5EF4-FFF2-40B4-BE49-F238E27FC236}">
                <a16:creationId xmlns:a16="http://schemas.microsoft.com/office/drawing/2014/main" id="{5B88008E-972E-4740-9E45-7765B6418110}"/>
              </a:ext>
            </a:extLst>
          </p:cNvPr>
          <p:cNvSpPr txBox="1"/>
          <p:nvPr/>
        </p:nvSpPr>
        <p:spPr>
          <a:xfrm>
            <a:off x="3794491" y="6067763"/>
            <a:ext cx="1396074" cy="307777"/>
          </a:xfrm>
          <a:prstGeom prst="rect">
            <a:avLst/>
          </a:prstGeom>
          <a:noFill/>
        </p:spPr>
        <p:txBody>
          <a:bodyPr wrap="square">
            <a:spAutoFit/>
          </a:bodyPr>
          <a:lstStyle/>
          <a:p>
            <a:r>
              <a:rPr lang="en-IN" dirty="0">
                <a:hlinkClick r:id="rId4"/>
              </a:rPr>
              <a:t>localhost:8080</a:t>
            </a:r>
            <a:endParaRPr lang="en-IN" dirty="0"/>
          </a:p>
        </p:txBody>
      </p:sp>
    </p:spTree>
    <p:extLst>
      <p:ext uri="{BB962C8B-B14F-4D97-AF65-F5344CB8AC3E}">
        <p14:creationId xmlns:p14="http://schemas.microsoft.com/office/powerpoint/2010/main" val="2455655019"/>
      </p:ext>
    </p:extLst>
  </p:cSld>
  <p:clrMapOvr>
    <a:masterClrMapping/>
  </p:clrMapOvr>
  <p:transition/>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2111</TotalTime>
  <Words>1377</Words>
  <Application>Microsoft Office PowerPoint</Application>
  <PresentationFormat>On-screen Show (4:3)</PresentationFormat>
  <Paragraphs>168</Paragraphs>
  <Slides>20</Slides>
  <Notes>15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Arial</vt:lpstr>
      <vt:lpstr>Arial Narrow</vt:lpstr>
      <vt:lpstr>Calibri</vt:lpstr>
      <vt:lpstr>Cambria</vt:lpstr>
      <vt:lpstr>Century</vt:lpstr>
      <vt:lpstr>Symbol</vt:lpstr>
      <vt:lpstr>Times New Roman</vt:lpstr>
      <vt:lpstr>Office Theme</vt:lpstr>
      <vt:lpstr>TEXT SUMMARIZATION USING NLP APPROACHES</vt:lpstr>
      <vt:lpstr>Abstract</vt:lpstr>
      <vt:lpstr>Problem Formulation</vt:lpstr>
      <vt:lpstr>Objective</vt:lpstr>
      <vt:lpstr>PowerPoint Presentation</vt:lpstr>
      <vt:lpstr>PowerPoint Presentation</vt:lpstr>
      <vt:lpstr>PowerPoint Presentation</vt:lpstr>
      <vt:lpstr>Purpose of the Work</vt:lpstr>
      <vt:lpstr>Conceptual Design</vt:lpstr>
      <vt:lpstr>PowerPoint Presentation</vt:lpstr>
      <vt:lpstr>PowerPoint Presentation</vt:lpstr>
      <vt:lpstr>Result and Discussion</vt:lpstr>
      <vt:lpstr>Result and Discussion</vt:lpstr>
      <vt:lpstr>Result and Discussion</vt:lpstr>
      <vt:lpstr>Result and Discussion</vt:lpstr>
      <vt:lpstr>Result and Discussion</vt:lpstr>
      <vt:lpstr>Result and Discussion</vt:lpstr>
      <vt:lpstr>Result and Discussion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DEPARTMENT OF INFORMATION TECHNOLOGY</dc:title>
  <dc:creator>archhod</dc:creator>
  <cp:lastModifiedBy>SUBHASANKAR VB</cp:lastModifiedBy>
  <cp:revision>152</cp:revision>
  <dcterms:created xsi:type="dcterms:W3CDTF">2011-09-07T06:41:11Z</dcterms:created>
  <dcterms:modified xsi:type="dcterms:W3CDTF">2022-01-28T05:11:19Z</dcterms:modified>
</cp:coreProperties>
</file>